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9"/>
  </p:notesMasterIdLst>
  <p:sldIdLst>
    <p:sldId id="256" r:id="rId2"/>
    <p:sldId id="273" r:id="rId3"/>
    <p:sldId id="257" r:id="rId4"/>
    <p:sldId id="274" r:id="rId5"/>
    <p:sldId id="259" r:id="rId6"/>
    <p:sldId id="260" r:id="rId7"/>
    <p:sldId id="275" r:id="rId8"/>
    <p:sldId id="262" r:id="rId9"/>
    <p:sldId id="276" r:id="rId10"/>
    <p:sldId id="277" r:id="rId11"/>
    <p:sldId id="263" r:id="rId12"/>
    <p:sldId id="278" r:id="rId13"/>
    <p:sldId id="281" r:id="rId14"/>
    <p:sldId id="279" r:id="rId15"/>
    <p:sldId id="280" r:id="rId16"/>
    <p:sldId id="270" r:id="rId17"/>
    <p:sldId id="271" r:id="rId18"/>
  </p:sldIdLst>
  <p:sldSz cx="12192000" cy="6858000"/>
  <p:notesSz cx="12192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4660"/>
  </p:normalViewPr>
  <p:slideViewPr>
    <p:cSldViewPr>
      <p:cViewPr varScale="1">
        <p:scale>
          <a:sx n="83" d="100"/>
          <a:sy n="83" d="100"/>
        </p:scale>
        <p:origin x="552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779A98F-DD2F-439F-A62B-C5F798DADE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99944-593C-4277-AE92-44EC720A23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1C04C-67B9-4FAC-B26C-487C9619B6CA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C2D224D-E688-410A-B1FF-FAEF8AD026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3F3811-E844-4458-8146-CB7F2B2AA4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1AF4E-E30D-4D51-AF31-FE1BCC1AEA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BD3CD-2751-4C16-9C24-501AA0EBCB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DA907-95BB-48CC-89AE-24AE96B70E4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Abstract: Customer Churn </a:t>
            </a:r>
            <a:r>
              <a:rPr lang="en-US" dirty="0" err="1"/>
              <a:t>nedir</a:t>
            </a:r>
            <a:r>
              <a:rPr lang="en-US" dirty="0"/>
              <a:t>? </a:t>
            </a:r>
          </a:p>
          <a:p>
            <a:r>
              <a:rPr lang="en-US" dirty="0"/>
              <a:t>Design: </a:t>
            </a:r>
            <a:r>
              <a:rPr lang="en-US" dirty="0" err="1"/>
              <a:t>Müşterinin</a:t>
            </a:r>
            <a:r>
              <a:rPr lang="en-US" dirty="0"/>
              <a:t> </a:t>
            </a:r>
            <a:r>
              <a:rPr lang="en-US" dirty="0" err="1"/>
              <a:t>terkedip</a:t>
            </a:r>
            <a:r>
              <a:rPr lang="en-US" dirty="0"/>
              <a:t> </a:t>
            </a:r>
            <a:r>
              <a:rPr lang="en-US" dirty="0" err="1"/>
              <a:t>terketmeyeceği</a:t>
            </a:r>
            <a:r>
              <a:rPr lang="en-US" dirty="0"/>
              <a:t> </a:t>
            </a:r>
            <a:r>
              <a:rPr lang="en-US" dirty="0" err="1"/>
              <a:t>ni</a:t>
            </a:r>
            <a:r>
              <a:rPr lang="en-US" dirty="0"/>
              <a:t> </a:t>
            </a:r>
            <a:r>
              <a:rPr lang="en-US" dirty="0" err="1"/>
              <a:t>bulmak</a:t>
            </a:r>
            <a:endParaRPr lang="en-US" dirty="0"/>
          </a:p>
          <a:p>
            <a:r>
              <a:rPr lang="en-US" dirty="0"/>
              <a:t>Modelling: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3B0143-1276-44D0-9ECD-4302813B28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78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Müşteri kaybı, bir kuruluşla ilişkilerini sonlandıracak müşteri/müşterileri belirleme sürecini ifade eder.</a:t>
            </a:r>
            <a:endParaRPr lang="en-US" dirty="0"/>
          </a:p>
          <a:p>
            <a:r>
              <a:rPr lang="tr-TR" dirty="0"/>
              <a:t>Bu projenin amacı, çeşitli sınıflandırma algoritmaları ve teknikleri kullanarak belirli bir müşterinin kaçıp ayrılmayacağını tahmin etmek için bir model oluşturmaktır.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DA907-95BB-48CC-89AE-24AE96B70E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06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697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3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1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5943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10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838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9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742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07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92873" y="2514091"/>
            <a:ext cx="3806253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70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6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3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23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9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04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2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61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92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51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0" y="4724400"/>
            <a:ext cx="6248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54680" algn="l"/>
              </a:tabLst>
            </a:pPr>
            <a:r>
              <a:rPr sz="6000" dirty="0"/>
              <a:t>C</a:t>
            </a:r>
            <a:r>
              <a:rPr sz="6000" spc="-15" dirty="0"/>
              <a:t>u</a:t>
            </a:r>
            <a:r>
              <a:rPr sz="6000" spc="-70" dirty="0"/>
              <a:t>s</a:t>
            </a:r>
            <a:r>
              <a:rPr sz="6000" spc="-60" dirty="0"/>
              <a:t>t</a:t>
            </a:r>
            <a:r>
              <a:rPr sz="6000" spc="-10" dirty="0"/>
              <a:t>o</a:t>
            </a:r>
            <a:r>
              <a:rPr sz="6000" dirty="0"/>
              <a:t>m</a:t>
            </a:r>
            <a:r>
              <a:rPr sz="6000" spc="-5" dirty="0"/>
              <a:t>e</a:t>
            </a:r>
            <a:r>
              <a:rPr sz="6000" dirty="0"/>
              <a:t>r	C</a:t>
            </a:r>
            <a:r>
              <a:rPr sz="6000" spc="-15" dirty="0"/>
              <a:t>h</a:t>
            </a:r>
            <a:r>
              <a:rPr sz="6000" spc="-10" dirty="0"/>
              <a:t>ur</a:t>
            </a:r>
            <a:r>
              <a:rPr sz="600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00600" y="5791200"/>
            <a:ext cx="1903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Bernard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Opoku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8D8264-F7EA-40F6-874F-B5D88A4B9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object 3">
            <a:extLst>
              <a:ext uri="{FF2B5EF4-FFF2-40B4-BE49-F238E27FC236}">
                <a16:creationId xmlns:a16="http://schemas.microsoft.com/office/drawing/2014/main" id="{72C68EA2-14E6-4BA6-BE78-32D0D437CD13}"/>
              </a:ext>
            </a:extLst>
          </p:cNvPr>
          <p:cNvSpPr txBox="1">
            <a:spLocks/>
          </p:cNvSpPr>
          <p:nvPr/>
        </p:nvSpPr>
        <p:spPr>
          <a:xfrm>
            <a:off x="2324100" y="381000"/>
            <a:ext cx="7696200" cy="1120820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  <a:tabLst>
                <a:tab pos="3154680" algn="l"/>
              </a:tabLst>
            </a:pPr>
            <a:r>
              <a:rPr lang="en-US" sz="7200" dirty="0">
                <a:solidFill>
                  <a:schemeClr val="bg1"/>
                </a:solidFill>
              </a:rPr>
              <a:t>C</a:t>
            </a:r>
            <a:r>
              <a:rPr lang="en-US" sz="7200" spc="-15" dirty="0">
                <a:solidFill>
                  <a:schemeClr val="bg1"/>
                </a:solidFill>
              </a:rPr>
              <a:t>u</a:t>
            </a:r>
            <a:r>
              <a:rPr lang="en-US" sz="7200" spc="-70" dirty="0">
                <a:solidFill>
                  <a:schemeClr val="bg1"/>
                </a:solidFill>
              </a:rPr>
              <a:t>s</a:t>
            </a:r>
            <a:r>
              <a:rPr lang="en-US" sz="7200" spc="-60" dirty="0">
                <a:solidFill>
                  <a:schemeClr val="bg1"/>
                </a:solidFill>
              </a:rPr>
              <a:t>t</a:t>
            </a:r>
            <a:r>
              <a:rPr lang="en-US" sz="7200" spc="-10" dirty="0">
                <a:solidFill>
                  <a:schemeClr val="bg1"/>
                </a:solidFill>
              </a:rPr>
              <a:t>o</a:t>
            </a:r>
            <a:r>
              <a:rPr lang="en-US" sz="7200" dirty="0">
                <a:solidFill>
                  <a:schemeClr val="bg1"/>
                </a:solidFill>
              </a:rPr>
              <a:t>m</a:t>
            </a:r>
            <a:r>
              <a:rPr lang="en-US" sz="7200" spc="-5" dirty="0">
                <a:solidFill>
                  <a:schemeClr val="bg1"/>
                </a:solidFill>
              </a:rPr>
              <a:t>e</a:t>
            </a:r>
            <a:r>
              <a:rPr lang="en-US" sz="7200" dirty="0">
                <a:solidFill>
                  <a:schemeClr val="bg1"/>
                </a:solidFill>
              </a:rPr>
              <a:t>r	C</a:t>
            </a:r>
            <a:r>
              <a:rPr lang="en-US" sz="7200" spc="-15" dirty="0">
                <a:solidFill>
                  <a:schemeClr val="bg1"/>
                </a:solidFill>
              </a:rPr>
              <a:t>h</a:t>
            </a:r>
            <a:r>
              <a:rPr lang="en-US" sz="7200" spc="-10" dirty="0">
                <a:solidFill>
                  <a:schemeClr val="bg1"/>
                </a:solidFill>
              </a:rPr>
              <a:t>ur</a:t>
            </a:r>
            <a:r>
              <a:rPr lang="en-US" sz="7200" dirty="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B2DCB366-DCFB-45EA-B8BB-C4CFBC16C6B4}"/>
              </a:ext>
            </a:extLst>
          </p:cNvPr>
          <p:cNvSpPr txBox="1"/>
          <p:nvPr/>
        </p:nvSpPr>
        <p:spPr>
          <a:xfrm>
            <a:off x="8420735" y="6149455"/>
            <a:ext cx="38849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bg1"/>
                </a:solidFill>
                <a:latin typeface="Calibri"/>
                <a:cs typeface="Calibri"/>
              </a:rPr>
              <a:t>Presendeted</a:t>
            </a:r>
            <a:r>
              <a:rPr lang="en-US" sz="2400" spc="-10" dirty="0">
                <a:solidFill>
                  <a:schemeClr val="bg1"/>
                </a:solidFill>
                <a:latin typeface="Calibri"/>
                <a:cs typeface="Calibri"/>
              </a:rPr>
              <a:t> by: Mert Yigitcan</a:t>
            </a:r>
            <a:endParaRPr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1F1CC3-B136-44DA-8E8B-C2FF21DA2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59" y="-1"/>
            <a:ext cx="2091781" cy="990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0800" y="76200"/>
            <a:ext cx="6324600" cy="82253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855344">
              <a:lnSpc>
                <a:spcPts val="5400"/>
              </a:lnSpc>
              <a:spcBef>
                <a:spcPts val="780"/>
              </a:spcBef>
            </a:pPr>
            <a:r>
              <a:rPr sz="6000" spc="-35" dirty="0">
                <a:latin typeface="Calibri Light"/>
                <a:cs typeface="Calibri Light"/>
              </a:rPr>
              <a:t>Data </a:t>
            </a:r>
            <a:r>
              <a:rPr sz="6000" spc="-30" dirty="0">
                <a:latin typeface="Calibri Light"/>
                <a:cs typeface="Calibri Light"/>
              </a:rPr>
              <a:t> </a:t>
            </a:r>
            <a:r>
              <a:rPr sz="6000" spc="5" dirty="0">
                <a:latin typeface="Calibri Light"/>
                <a:cs typeface="Calibri Light"/>
              </a:rPr>
              <a:t>E</a:t>
            </a:r>
            <a:r>
              <a:rPr sz="6000" spc="-5" dirty="0">
                <a:latin typeface="Calibri Light"/>
                <a:cs typeface="Calibri Light"/>
              </a:rPr>
              <a:t>x</a:t>
            </a:r>
            <a:r>
              <a:rPr sz="6000" dirty="0">
                <a:latin typeface="Calibri Light"/>
                <a:cs typeface="Calibri Light"/>
              </a:rPr>
              <a:t>p</a:t>
            </a:r>
            <a:r>
              <a:rPr sz="6000" spc="-5" dirty="0">
                <a:latin typeface="Calibri Light"/>
                <a:cs typeface="Calibri Light"/>
              </a:rPr>
              <a:t>l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spc="-100" dirty="0">
                <a:latin typeface="Calibri Light"/>
                <a:cs typeface="Calibri Light"/>
              </a:rPr>
              <a:t>r</a:t>
            </a:r>
            <a:r>
              <a:rPr sz="6000" spc="-55" dirty="0">
                <a:latin typeface="Calibri Light"/>
                <a:cs typeface="Calibri Light"/>
              </a:rPr>
              <a:t>a</a:t>
            </a:r>
            <a:r>
              <a:rPr sz="6000" spc="-10" dirty="0">
                <a:latin typeface="Calibri Light"/>
                <a:cs typeface="Calibri Light"/>
              </a:rPr>
              <a:t>t</a:t>
            </a:r>
            <a:r>
              <a:rPr sz="6000" spc="-5" dirty="0">
                <a:latin typeface="Calibri Light"/>
                <a:cs typeface="Calibri Light"/>
              </a:rPr>
              <a:t>i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dirty="0">
                <a:latin typeface="Calibri Light"/>
                <a:cs typeface="Calibri Light"/>
              </a:rPr>
              <a:t>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64A4E-6CAD-47B2-A1EE-13788C0FA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903468"/>
            <a:ext cx="3886199" cy="3090473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C5C862CC-F36C-408F-AD7B-7A797E4E639A}"/>
              </a:ext>
            </a:extLst>
          </p:cNvPr>
          <p:cNvSpPr txBox="1"/>
          <p:nvPr/>
        </p:nvSpPr>
        <p:spPr>
          <a:xfrm>
            <a:off x="152399" y="5029200"/>
            <a:ext cx="388619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libri"/>
                <a:cs typeface="Calibri"/>
              </a:rPr>
              <a:t>Distrubution</a:t>
            </a:r>
            <a:r>
              <a:rPr lang="en-US" sz="2400" dirty="0">
                <a:latin typeface="Calibri"/>
                <a:cs typeface="Calibri"/>
              </a:rPr>
              <a:t> of Payment Method for Churned by Gender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5107A5-F765-4859-B2BD-3A157A825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240" y="1871849"/>
            <a:ext cx="4065638" cy="3122092"/>
          </a:xfrm>
          <a:prstGeom prst="rect">
            <a:avLst/>
          </a:prstGeom>
        </p:spPr>
      </p:pic>
      <p:sp>
        <p:nvSpPr>
          <p:cNvPr id="9" name="object 10">
            <a:extLst>
              <a:ext uri="{FF2B5EF4-FFF2-40B4-BE49-F238E27FC236}">
                <a16:creationId xmlns:a16="http://schemas.microsoft.com/office/drawing/2014/main" id="{8B5567DC-8052-4FE3-BD56-9CC237D1E6B6}"/>
              </a:ext>
            </a:extLst>
          </p:cNvPr>
          <p:cNvSpPr txBox="1"/>
          <p:nvPr/>
        </p:nvSpPr>
        <p:spPr>
          <a:xfrm>
            <a:off x="4343400" y="5040104"/>
            <a:ext cx="388619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libri"/>
                <a:cs typeface="Calibri"/>
              </a:rPr>
              <a:t>Distrubution</a:t>
            </a:r>
            <a:r>
              <a:rPr lang="en-US" sz="2400" dirty="0">
                <a:latin typeface="Calibri"/>
                <a:cs typeface="Calibri"/>
              </a:rPr>
              <a:t> of Multiple Lines for Churned Customers by Gender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A69B0606-09D4-44A0-B95E-4FB5A371B0B8}"/>
              </a:ext>
            </a:extLst>
          </p:cNvPr>
          <p:cNvSpPr txBox="1"/>
          <p:nvPr/>
        </p:nvSpPr>
        <p:spPr>
          <a:xfrm>
            <a:off x="8350607" y="5029200"/>
            <a:ext cx="380463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libri"/>
                <a:cs typeface="Calibri"/>
              </a:rPr>
              <a:t>Distrubution</a:t>
            </a:r>
            <a:r>
              <a:rPr lang="en-US" sz="2400" dirty="0">
                <a:latin typeface="Calibri"/>
                <a:cs typeface="Calibri"/>
              </a:rPr>
              <a:t> of Tech Support </a:t>
            </a:r>
            <a:r>
              <a:rPr lang="en-US" sz="2400" dirty="0" err="1">
                <a:latin typeface="Calibri"/>
                <a:cs typeface="Calibri"/>
              </a:rPr>
              <a:t>fro</a:t>
            </a:r>
            <a:r>
              <a:rPr lang="en-US" sz="2400" dirty="0">
                <a:latin typeface="Calibri"/>
                <a:cs typeface="Calibri"/>
              </a:rPr>
              <a:t> Churned Customers by Gender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1BED02-E41D-43DF-AA03-A195EB034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040" y="1871850"/>
            <a:ext cx="3886199" cy="3122092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CC753816-862A-481A-803A-1CC0A1E084A4}"/>
              </a:ext>
            </a:extLst>
          </p:cNvPr>
          <p:cNvSpPr/>
          <p:nvPr/>
        </p:nvSpPr>
        <p:spPr>
          <a:xfrm rot="18900000">
            <a:off x="1592495" y="625456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6" name="Rounded Rectangle 7">
            <a:extLst>
              <a:ext uri="{FF2B5EF4-FFF2-40B4-BE49-F238E27FC236}">
                <a16:creationId xmlns:a16="http://schemas.microsoft.com/office/drawing/2014/main" id="{5A93CB54-B088-4BC4-98B1-B382EE3ED9A0}"/>
              </a:ext>
            </a:extLst>
          </p:cNvPr>
          <p:cNvSpPr/>
          <p:nvPr/>
        </p:nvSpPr>
        <p:spPr>
          <a:xfrm>
            <a:off x="5481806" y="6187050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103565C9-0614-40F0-A438-FCE3F1DDD802}"/>
              </a:ext>
            </a:extLst>
          </p:cNvPr>
          <p:cNvSpPr/>
          <p:nvPr/>
        </p:nvSpPr>
        <p:spPr>
          <a:xfrm>
            <a:off x="5960353" y="6187049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63A55682-2164-4285-92CE-92DCC3376489}"/>
              </a:ext>
            </a:extLst>
          </p:cNvPr>
          <p:cNvSpPr/>
          <p:nvPr/>
        </p:nvSpPr>
        <p:spPr>
          <a:xfrm>
            <a:off x="6404066" y="6165278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9" name="Block Arc 11">
            <a:extLst>
              <a:ext uri="{FF2B5EF4-FFF2-40B4-BE49-F238E27FC236}">
                <a16:creationId xmlns:a16="http://schemas.microsoft.com/office/drawing/2014/main" id="{F2FE6DEA-D8C9-419B-BF6C-37735E828A3B}"/>
              </a:ext>
            </a:extLst>
          </p:cNvPr>
          <p:cNvSpPr/>
          <p:nvPr/>
        </p:nvSpPr>
        <p:spPr>
          <a:xfrm rot="10800000">
            <a:off x="2010054" y="6200814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Round Same Side Corner Rectangle 8">
            <a:extLst>
              <a:ext uri="{FF2B5EF4-FFF2-40B4-BE49-F238E27FC236}">
                <a16:creationId xmlns:a16="http://schemas.microsoft.com/office/drawing/2014/main" id="{B3BFCC77-3467-451C-928C-653D5B390687}"/>
              </a:ext>
            </a:extLst>
          </p:cNvPr>
          <p:cNvSpPr/>
          <p:nvPr/>
        </p:nvSpPr>
        <p:spPr>
          <a:xfrm>
            <a:off x="9659505" y="6053973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ound Same Side Corner Rectangle 8">
            <a:extLst>
              <a:ext uri="{FF2B5EF4-FFF2-40B4-BE49-F238E27FC236}">
                <a16:creationId xmlns:a16="http://schemas.microsoft.com/office/drawing/2014/main" id="{05B44BA9-C415-4754-82E8-8572F70FB8BA}"/>
              </a:ext>
            </a:extLst>
          </p:cNvPr>
          <p:cNvSpPr/>
          <p:nvPr/>
        </p:nvSpPr>
        <p:spPr>
          <a:xfrm>
            <a:off x="11331956" y="6053973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4DC50D9-C2FA-47D7-9D86-7D64A71F77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3FC4EFE2-837E-40D1-B27D-F7C45AF08F1D}"/>
              </a:ext>
            </a:extLst>
          </p:cNvPr>
          <p:cNvSpPr/>
          <p:nvPr/>
        </p:nvSpPr>
        <p:spPr>
          <a:xfrm flipH="1">
            <a:off x="10487293" y="6160924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342790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1579245"/>
            <a:chOff x="0" y="0"/>
            <a:chExt cx="12189460" cy="1579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15788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8129016" cy="15758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88952" cy="157581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9249" y="152400"/>
            <a:ext cx="34156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>
                <a:solidFill>
                  <a:srgbClr val="FFFFFF"/>
                </a:solidFill>
                <a:latin typeface="Calibri Light"/>
                <a:cs typeface="Calibri Light"/>
              </a:rPr>
              <a:t>Before</a:t>
            </a:r>
            <a:r>
              <a:rPr sz="4000" spc="-7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Calibri Light"/>
                <a:cs typeface="Calibri Light"/>
              </a:rPr>
              <a:t>Modeling</a:t>
            </a:r>
            <a:endParaRPr sz="4000" dirty="0">
              <a:latin typeface="Calibri Light"/>
              <a:cs typeface="Calibri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F64CA9-7FEF-4C57-8BE0-3E21FEE6A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685684"/>
            <a:ext cx="11658600" cy="50199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4165BA-F3EA-47E4-8771-C561C061D2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09" y="913674"/>
            <a:ext cx="4486275" cy="6349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5CDF7D-7541-4309-9310-2E948015AF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D13C-1C4F-4AB0-B541-4A2FA26F7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9404723" cy="1400530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E81C1-27DA-4921-99F5-BA1A59CCF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90600"/>
            <a:ext cx="4114800" cy="3352800"/>
          </a:xfrm>
        </p:spPr>
        <p:txBody>
          <a:bodyPr>
            <a:normAutofit/>
          </a:bodyPr>
          <a:lstStyle/>
          <a:p>
            <a:r>
              <a:rPr lang="en-US" sz="1600" b="1" dirty="0"/>
              <a:t>Baseline with simple </a:t>
            </a:r>
            <a:r>
              <a:rPr lang="en-US" sz="1600" b="1" dirty="0">
                <a:solidFill>
                  <a:srgbClr val="FFFF00"/>
                </a:solidFill>
              </a:rPr>
              <a:t>Logistic </a:t>
            </a:r>
            <a:r>
              <a:rPr lang="en-US" sz="1600" b="1" dirty="0" err="1">
                <a:solidFill>
                  <a:srgbClr val="FFFF00"/>
                </a:solidFill>
              </a:rPr>
              <a:t>regresion</a:t>
            </a:r>
            <a:r>
              <a:rPr lang="en-US" sz="1600" b="1" dirty="0"/>
              <a:t> with the few numerical features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0AD41-B4CB-488F-ADBA-190514C9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" y="1991080"/>
            <a:ext cx="3856234" cy="1437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B4903-F4AB-4DE0-9C40-B39D1AB58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385" y="1994262"/>
            <a:ext cx="3437453" cy="1358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7289B-184E-4672-8319-320F8E4B0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9734" y="1991080"/>
            <a:ext cx="3886201" cy="136172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3197613-9203-416D-8D22-93AE67DAF0EF}"/>
              </a:ext>
            </a:extLst>
          </p:cNvPr>
          <p:cNvSpPr/>
          <p:nvPr/>
        </p:nvSpPr>
        <p:spPr>
          <a:xfrm>
            <a:off x="3930010" y="2323053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D04DB58-3122-4415-BE04-E8519181F658}"/>
              </a:ext>
            </a:extLst>
          </p:cNvPr>
          <p:cNvSpPr/>
          <p:nvPr/>
        </p:nvSpPr>
        <p:spPr>
          <a:xfrm>
            <a:off x="7851023" y="2309990"/>
            <a:ext cx="381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8AC31767-176F-4D71-A835-D953DBC50A92}"/>
              </a:ext>
            </a:extLst>
          </p:cNvPr>
          <p:cNvSpPr txBox="1"/>
          <p:nvPr/>
        </p:nvSpPr>
        <p:spPr>
          <a:xfrm>
            <a:off x="114300" y="3653675"/>
            <a:ext cx="1206163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The priority is f1 scores so I found a way to increase f1 as much as possible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I brought in all data including categorical ones, then make dummies for it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605B67-97C9-4175-88A8-A15018A1E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2037"/>
            <a:ext cx="12175935" cy="57959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2335BDB-486F-49FF-9BE8-D28E788E65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2633" y="1053177"/>
            <a:ext cx="5193302" cy="304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096592-3B41-4B3C-BBD9-C410F91F15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4" y="-9526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15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93E593A6-D6C7-4AA9-8A78-012E9BF8FFC7}"/>
              </a:ext>
            </a:extLst>
          </p:cNvPr>
          <p:cNvSpPr txBox="1"/>
          <p:nvPr/>
        </p:nvSpPr>
        <p:spPr>
          <a:xfrm>
            <a:off x="685800" y="2362200"/>
            <a:ext cx="3392170" cy="1861407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Logistic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Regression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baseline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Recall: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0.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5346</a:t>
            </a: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lang="en-US" sz="20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Score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000" spc="4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0.</a:t>
            </a:r>
            <a:r>
              <a:rPr lang="en-US" sz="2000" spc="-5" dirty="0">
                <a:solidFill>
                  <a:srgbClr val="FFFFFF"/>
                </a:solidFill>
                <a:latin typeface="Calibri"/>
                <a:cs typeface="Calibri"/>
              </a:rPr>
              <a:t>588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har char="•"/>
            </a:pPr>
            <a:endParaRPr sz="20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000" b="1" spc="-10" dirty="0">
                <a:solidFill>
                  <a:srgbClr val="FFFFFF"/>
                </a:solidFill>
                <a:highlight>
                  <a:srgbClr val="FF0000"/>
                </a:highlight>
                <a:latin typeface="Calibri"/>
                <a:cs typeface="Calibri"/>
              </a:rPr>
              <a:t>…Ooopsss!!</a:t>
            </a:r>
            <a:endParaRPr sz="2000" dirty="0">
              <a:highlight>
                <a:srgbClr val="FF0000"/>
              </a:highlight>
              <a:latin typeface="Calibri"/>
              <a:cs typeface="Calibri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2D531B8-A96E-4F8C-99FC-41625CD910B9}"/>
              </a:ext>
            </a:extLst>
          </p:cNvPr>
          <p:cNvSpPr txBox="1"/>
          <p:nvPr/>
        </p:nvSpPr>
        <p:spPr>
          <a:xfrm>
            <a:off x="6629400" y="1905000"/>
            <a:ext cx="4382135" cy="3223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</a:pP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24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Model: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Bring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384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them usable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(dummy)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Cross- 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  <a:endParaRPr sz="2400" dirty="0">
              <a:latin typeface="Calibri"/>
              <a:cs typeface="Calibri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2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22603B-82CD-4FAA-86BA-86849692F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9404723" cy="1400530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47914-8DCA-4B50-8006-AB956D1132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8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63B19-6D32-44E8-8198-8DDDAE16F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4" y="76200"/>
            <a:ext cx="11963400" cy="8382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00"/>
                </a:solidFill>
              </a:rPr>
              <a:t>Focus on Imbalance </a:t>
            </a:r>
            <a:r>
              <a:rPr lang="en-US" sz="3200" dirty="0" err="1">
                <a:solidFill>
                  <a:srgbClr val="FFFF00"/>
                </a:solidFill>
              </a:rPr>
              <a:t>tecniques</a:t>
            </a:r>
            <a:r>
              <a:rPr lang="en-US" sz="3200" dirty="0">
                <a:solidFill>
                  <a:srgbClr val="FFFF00"/>
                </a:solidFill>
              </a:rPr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341A3-0EB7-4830-A860-106DD3FCC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38200"/>
            <a:ext cx="5983928" cy="729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2BDF16-92AF-41EA-ACFF-77F66F64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27" y="1905000"/>
            <a:ext cx="6001346" cy="4589694"/>
          </a:xfrm>
          <a:prstGeom prst="rect">
            <a:avLst/>
          </a:prstGeom>
        </p:spPr>
      </p:pic>
      <p:sp>
        <p:nvSpPr>
          <p:cNvPr id="6" name="object 10">
            <a:extLst>
              <a:ext uri="{FF2B5EF4-FFF2-40B4-BE49-F238E27FC236}">
                <a16:creationId xmlns:a16="http://schemas.microsoft.com/office/drawing/2014/main" id="{0926E022-40C5-48D5-BCAF-44B558D9F2C3}"/>
              </a:ext>
            </a:extLst>
          </p:cNvPr>
          <p:cNvSpPr txBox="1"/>
          <p:nvPr/>
        </p:nvSpPr>
        <p:spPr>
          <a:xfrm>
            <a:off x="8229600" y="2895600"/>
            <a:ext cx="3048000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70C0"/>
                </a:solidFill>
                <a:latin typeface="Calibri"/>
                <a:cs typeface="Calibri"/>
              </a:rPr>
              <a:t>F1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2"/>
                </a:solidFill>
                <a:latin typeface="Calibri"/>
                <a:cs typeface="Calibri"/>
              </a:rPr>
              <a:t>Precession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92D050"/>
                </a:solidFill>
                <a:latin typeface="Calibri"/>
                <a:cs typeface="Calibri"/>
              </a:rPr>
              <a:t>Recall</a:t>
            </a: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FF0000"/>
                </a:solidFill>
                <a:latin typeface="Calibri"/>
                <a:cs typeface="Calibri"/>
              </a:rPr>
              <a:t>Accurancy</a:t>
            </a:r>
            <a:endParaRPr sz="36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6831C10-E4A0-4494-9B28-9C010F0659F6}"/>
              </a:ext>
            </a:extLst>
          </p:cNvPr>
          <p:cNvSpPr/>
          <p:nvPr/>
        </p:nvSpPr>
        <p:spPr>
          <a:xfrm>
            <a:off x="3416481" y="4267200"/>
            <a:ext cx="329837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8C25C-7207-4D5E-8939-3F4EF65E79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42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537C-1A12-4382-BA2B-65910837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800"/>
            <a:ext cx="2859089" cy="842682"/>
          </a:xfrm>
        </p:spPr>
        <p:txBody>
          <a:bodyPr/>
          <a:lstStyle/>
          <a:p>
            <a:r>
              <a:rPr lang="en-US" dirty="0"/>
              <a:t>ADASYN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D9D48-22C1-4E41-A91A-9138A234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1600"/>
            <a:ext cx="3173834" cy="1524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DDA221-9487-4ACC-816A-8B7D6BA3F9D7}"/>
              </a:ext>
            </a:extLst>
          </p:cNvPr>
          <p:cNvSpPr txBox="1">
            <a:spLocks/>
          </p:cNvSpPr>
          <p:nvPr/>
        </p:nvSpPr>
        <p:spPr>
          <a:xfrm>
            <a:off x="7086600" y="479869"/>
            <a:ext cx="2859089" cy="842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SMOTE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071FB9-F80D-4D12-A621-31BF60E7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981" y="1412339"/>
            <a:ext cx="3173834" cy="15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D1949-D680-4CBF-A2A4-DDE31F01B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981" y="2124075"/>
            <a:ext cx="3173835" cy="84268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B403496-32D8-4B0B-ACF4-37C3F93CC283}"/>
              </a:ext>
            </a:extLst>
          </p:cNvPr>
          <p:cNvSpPr txBox="1">
            <a:spLocks/>
          </p:cNvSpPr>
          <p:nvPr/>
        </p:nvSpPr>
        <p:spPr>
          <a:xfrm>
            <a:off x="381000" y="3541060"/>
            <a:ext cx="3581401" cy="842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KNeigbhbors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A09C3-1785-40FF-9D7E-F7522487C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21" y="4388096"/>
            <a:ext cx="5078679" cy="2012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0F375E-0AA1-485F-B201-2638CE21C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21" y="4382558"/>
            <a:ext cx="5078679" cy="218711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C13E4BF-6966-4580-9C35-348A05A45426}"/>
              </a:ext>
            </a:extLst>
          </p:cNvPr>
          <p:cNvSpPr txBox="1">
            <a:spLocks/>
          </p:cNvSpPr>
          <p:nvPr/>
        </p:nvSpPr>
        <p:spPr>
          <a:xfrm>
            <a:off x="6063049" y="3539876"/>
            <a:ext cx="4046279" cy="8426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GridSearchCV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923D93-6E2C-4CF7-A5E7-0011304A19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1" y="4392520"/>
            <a:ext cx="3860928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9F41B3-EE5A-45BD-8886-BDB5A90A03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2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2884" y="240029"/>
            <a:ext cx="4461510" cy="6023610"/>
            <a:chOff x="272884" y="240029"/>
            <a:chExt cx="4461510" cy="6023610"/>
          </a:xfrm>
        </p:grpSpPr>
        <p:sp>
          <p:nvSpPr>
            <p:cNvPr id="3" name="object 3"/>
            <p:cNvSpPr/>
            <p:nvPr/>
          </p:nvSpPr>
          <p:spPr>
            <a:xfrm>
              <a:off x="272872" y="240029"/>
              <a:ext cx="4461510" cy="6023610"/>
            </a:xfrm>
            <a:custGeom>
              <a:avLst/>
              <a:gdLst/>
              <a:ahLst/>
              <a:cxnLst/>
              <a:rect l="l" t="t" r="r" b="b"/>
              <a:pathLst>
                <a:path w="4461510" h="6023610">
                  <a:moveTo>
                    <a:pt x="4397756" y="63563"/>
                  </a:moveTo>
                  <a:lnTo>
                    <a:pt x="63500" y="63563"/>
                  </a:lnTo>
                  <a:lnTo>
                    <a:pt x="63500" y="5960313"/>
                  </a:lnTo>
                  <a:lnTo>
                    <a:pt x="4397756" y="5960313"/>
                  </a:lnTo>
                  <a:lnTo>
                    <a:pt x="4397756" y="63563"/>
                  </a:lnTo>
                  <a:close/>
                </a:path>
                <a:path w="4461510" h="6023610">
                  <a:moveTo>
                    <a:pt x="446125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998210"/>
                  </a:lnTo>
                  <a:lnTo>
                    <a:pt x="0" y="6023610"/>
                  </a:lnTo>
                  <a:lnTo>
                    <a:pt x="4461256" y="6023610"/>
                  </a:lnTo>
                  <a:lnTo>
                    <a:pt x="4461256" y="5998413"/>
                  </a:lnTo>
                  <a:lnTo>
                    <a:pt x="4461256" y="5998210"/>
                  </a:lnTo>
                  <a:lnTo>
                    <a:pt x="4461256" y="25463"/>
                  </a:lnTo>
                  <a:lnTo>
                    <a:pt x="4435856" y="25463"/>
                  </a:lnTo>
                  <a:lnTo>
                    <a:pt x="4435856" y="5998210"/>
                  </a:lnTo>
                  <a:lnTo>
                    <a:pt x="25400" y="5998210"/>
                  </a:lnTo>
                  <a:lnTo>
                    <a:pt x="25400" y="25400"/>
                  </a:lnTo>
                  <a:lnTo>
                    <a:pt x="4461256" y="25400"/>
                  </a:lnTo>
                  <a:lnTo>
                    <a:pt x="446125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04088" y="2050686"/>
              <a:ext cx="3685540" cy="0"/>
            </a:xfrm>
            <a:custGeom>
              <a:avLst/>
              <a:gdLst/>
              <a:ahLst/>
              <a:cxnLst/>
              <a:rect l="l" t="t" r="r" b="b"/>
              <a:pathLst>
                <a:path w="3685540">
                  <a:moveTo>
                    <a:pt x="0" y="0"/>
                  </a:moveTo>
                  <a:lnTo>
                    <a:pt x="3685032" y="1"/>
                  </a:lnTo>
                </a:path>
              </a:pathLst>
            </a:custGeom>
            <a:ln w="22225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6384" y="303590"/>
            <a:ext cx="4334510" cy="589724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4600">
              <a:latin typeface="Times New Roman"/>
              <a:cs typeface="Times New Roman"/>
            </a:endParaRPr>
          </a:p>
          <a:p>
            <a:pPr marL="349250">
              <a:lnSpc>
                <a:spcPct val="100000"/>
              </a:lnSpc>
            </a:pPr>
            <a:r>
              <a:rPr sz="3600" dirty="0">
                <a:solidFill>
                  <a:srgbClr val="FFFFFF"/>
                </a:solidFill>
                <a:latin typeface="Calibri Light"/>
                <a:cs typeface="Calibri Light"/>
              </a:rPr>
              <a:t>Random</a:t>
            </a:r>
            <a:r>
              <a:rPr sz="3600" spc="-35" dirty="0">
                <a:solidFill>
                  <a:srgbClr val="FFFFFF"/>
                </a:solidFill>
                <a:latin typeface="Calibri Light"/>
                <a:cs typeface="Calibri Light"/>
              </a:rPr>
              <a:t> Forest</a:t>
            </a:r>
            <a:endParaRPr sz="360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00">
              <a:latin typeface="Calibri Light"/>
              <a:cs typeface="Calibri Light"/>
            </a:endParaRPr>
          </a:p>
          <a:p>
            <a:pPr marL="577215" indent="-229235">
              <a:lnSpc>
                <a:spcPct val="100000"/>
              </a:lnSpc>
              <a:buFont typeface="Arial MT"/>
              <a:buChar char="•"/>
              <a:tabLst>
                <a:tab pos="576580" algn="l"/>
                <a:tab pos="57785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Val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endParaRPr sz="2000">
              <a:latin typeface="Calibri"/>
              <a:cs typeface="Calibri"/>
            </a:endParaRPr>
          </a:p>
          <a:p>
            <a:pPr marL="577215" indent="-229235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576580" algn="l"/>
                <a:tab pos="577850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Arial MT"/>
              <a:buChar char="•"/>
            </a:pPr>
            <a:endParaRPr sz="3200">
              <a:latin typeface="Calibri"/>
              <a:cs typeface="Calibri"/>
            </a:endParaRPr>
          </a:p>
          <a:p>
            <a:pPr marL="577215" indent="-229235">
              <a:lnSpc>
                <a:spcPct val="100000"/>
              </a:lnSpc>
              <a:buFont typeface="Arial MT"/>
              <a:buChar char="•"/>
              <a:tabLst>
                <a:tab pos="576580" algn="l"/>
                <a:tab pos="577850" algn="l"/>
              </a:tabLst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Results: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66180" y="1667026"/>
            <a:ext cx="4749589" cy="38858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25910" y="700532"/>
            <a:ext cx="155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Threshold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@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.21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837" y="918209"/>
            <a:ext cx="10728325" cy="4678680"/>
          </a:xfrm>
          <a:custGeom>
            <a:avLst/>
            <a:gdLst/>
            <a:ahLst/>
            <a:cxnLst/>
            <a:rect l="l" t="t" r="r" b="b"/>
            <a:pathLst>
              <a:path w="10728325" h="4678680">
                <a:moveTo>
                  <a:pt x="10664825" y="62865"/>
                </a:moveTo>
                <a:lnTo>
                  <a:pt x="63500" y="62865"/>
                </a:lnTo>
                <a:lnTo>
                  <a:pt x="63500" y="4615815"/>
                </a:lnTo>
                <a:lnTo>
                  <a:pt x="10664825" y="4615815"/>
                </a:lnTo>
                <a:lnTo>
                  <a:pt x="10664825" y="62865"/>
                </a:lnTo>
                <a:close/>
              </a:path>
              <a:path w="10728325" h="4678680">
                <a:moveTo>
                  <a:pt x="10728325" y="0"/>
                </a:moveTo>
                <a:lnTo>
                  <a:pt x="10702925" y="0"/>
                </a:lnTo>
                <a:lnTo>
                  <a:pt x="10702925" y="25400"/>
                </a:lnTo>
                <a:lnTo>
                  <a:pt x="10702925" y="4653280"/>
                </a:lnTo>
                <a:lnTo>
                  <a:pt x="25400" y="4653280"/>
                </a:lnTo>
                <a:lnTo>
                  <a:pt x="25400" y="25400"/>
                </a:lnTo>
                <a:lnTo>
                  <a:pt x="10702925" y="25400"/>
                </a:lnTo>
                <a:lnTo>
                  <a:pt x="10702925" y="0"/>
                </a:lnTo>
                <a:lnTo>
                  <a:pt x="0" y="0"/>
                </a:lnTo>
                <a:lnTo>
                  <a:pt x="0" y="25400"/>
                </a:lnTo>
                <a:lnTo>
                  <a:pt x="0" y="4653280"/>
                </a:lnTo>
                <a:lnTo>
                  <a:pt x="0" y="4678680"/>
                </a:lnTo>
                <a:lnTo>
                  <a:pt x="10728325" y="4678680"/>
                </a:lnTo>
                <a:lnTo>
                  <a:pt x="10728325" y="4653915"/>
                </a:lnTo>
                <a:lnTo>
                  <a:pt x="10728325" y="4653280"/>
                </a:lnTo>
                <a:lnTo>
                  <a:pt x="10728325" y="25400"/>
                </a:lnTo>
                <a:lnTo>
                  <a:pt x="10728325" y="24765"/>
                </a:lnTo>
                <a:lnTo>
                  <a:pt x="107283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Questions??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44521" y="3943604"/>
            <a:ext cx="1302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Thank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you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52800" y="3771366"/>
            <a:ext cx="5486400" cy="0"/>
          </a:xfrm>
          <a:custGeom>
            <a:avLst/>
            <a:gdLst/>
            <a:ahLst/>
            <a:cxnLst/>
            <a:rect l="l" t="t" r="r" b="b"/>
            <a:pathLst>
              <a:path w="5486400">
                <a:moveTo>
                  <a:pt x="0" y="0"/>
                </a:moveTo>
                <a:lnTo>
                  <a:pt x="5486400" y="1"/>
                </a:lnTo>
              </a:path>
            </a:pathLst>
          </a:custGeom>
          <a:ln w="222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6EC6B6-4874-4EE2-B072-795CF3375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AD9D84-A5B6-4F0C-9C4B-B67B286314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804B-2955-4546-A33D-6F2C6F62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19E2F96-3AC2-4A21-B468-40593A1AB49E}"/>
              </a:ext>
            </a:extLst>
          </p:cNvPr>
          <p:cNvSpPr/>
          <p:nvPr/>
        </p:nvSpPr>
        <p:spPr>
          <a:xfrm>
            <a:off x="1158850" y="2154347"/>
            <a:ext cx="2154724" cy="3539905"/>
          </a:xfrm>
          <a:custGeom>
            <a:avLst/>
            <a:gdLst>
              <a:gd name="connsiteX0" fmla="*/ 1778293 w 2154724"/>
              <a:gd name="connsiteY0" fmla="*/ 3539904 h 3539905"/>
              <a:gd name="connsiteX1" fmla="*/ 1886143 w 2154724"/>
              <a:gd name="connsiteY1" fmla="*/ 3539904 h 3539905"/>
              <a:gd name="connsiteX2" fmla="*/ 1886138 w 2154724"/>
              <a:gd name="connsiteY2" fmla="*/ 3539905 h 3539905"/>
              <a:gd name="connsiteX3" fmla="*/ 1778288 w 2154724"/>
              <a:gd name="connsiteY3" fmla="*/ 3539905 h 3539905"/>
              <a:gd name="connsiteX4" fmla="*/ 268581 w 2154724"/>
              <a:gd name="connsiteY4" fmla="*/ 3539904 h 3539905"/>
              <a:gd name="connsiteX5" fmla="*/ 383976 w 2154724"/>
              <a:gd name="connsiteY5" fmla="*/ 3539904 h 3539905"/>
              <a:gd name="connsiteX6" fmla="*/ 383981 w 2154724"/>
              <a:gd name="connsiteY6" fmla="*/ 3539905 h 3539905"/>
              <a:gd name="connsiteX7" fmla="*/ 268586 w 2154724"/>
              <a:gd name="connsiteY7" fmla="*/ 3539905 h 3539905"/>
              <a:gd name="connsiteX8" fmla="*/ 268586 w 2154724"/>
              <a:gd name="connsiteY8" fmla="*/ 0 h 3539905"/>
              <a:gd name="connsiteX9" fmla="*/ 1886138 w 2154724"/>
              <a:gd name="connsiteY9" fmla="*/ 0 h 3539905"/>
              <a:gd name="connsiteX10" fmla="*/ 2154724 w 2154724"/>
              <a:gd name="connsiteY10" fmla="*/ 268586 h 3539905"/>
              <a:gd name="connsiteX11" fmla="*/ 2154724 w 2154724"/>
              <a:gd name="connsiteY11" fmla="*/ 1774480 h 3539905"/>
              <a:gd name="connsiteX12" fmla="*/ 1937441 w 2154724"/>
              <a:gd name="connsiteY12" fmla="*/ 1774480 h 3539905"/>
              <a:gd name="connsiteX13" fmla="*/ 1937441 w 2154724"/>
              <a:gd name="connsiteY13" fmla="*/ 394543 h 3539905"/>
              <a:gd name="connsiteX14" fmla="*/ 1778288 w 2154724"/>
              <a:gd name="connsiteY14" fmla="*/ 235390 h 3539905"/>
              <a:gd name="connsiteX15" fmla="*/ 383981 w 2154724"/>
              <a:gd name="connsiteY15" fmla="*/ 235390 h 3539905"/>
              <a:gd name="connsiteX16" fmla="*/ 224828 w 2154724"/>
              <a:gd name="connsiteY16" fmla="*/ 394543 h 3539905"/>
              <a:gd name="connsiteX17" fmla="*/ 224828 w 2154724"/>
              <a:gd name="connsiteY17" fmla="*/ 1774480 h 3539905"/>
              <a:gd name="connsiteX18" fmla="*/ 1 w 2154724"/>
              <a:gd name="connsiteY18" fmla="*/ 1774480 h 3539905"/>
              <a:gd name="connsiteX19" fmla="*/ 1 w 2154724"/>
              <a:gd name="connsiteY19" fmla="*/ 3271329 h 3539905"/>
              <a:gd name="connsiteX20" fmla="*/ 0 w 2154724"/>
              <a:gd name="connsiteY20" fmla="*/ 3271319 h 3539905"/>
              <a:gd name="connsiteX21" fmla="*/ 0 w 2154724"/>
              <a:gd name="connsiteY21" fmla="*/ 268586 h 3539905"/>
              <a:gd name="connsiteX22" fmla="*/ 268586 w 2154724"/>
              <a:gd name="connsiteY22" fmla="*/ 0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54724" h="3539905">
                <a:moveTo>
                  <a:pt x="1778293" y="3539904"/>
                </a:moveTo>
                <a:lnTo>
                  <a:pt x="1886143" y="3539904"/>
                </a:lnTo>
                <a:lnTo>
                  <a:pt x="1886138" y="3539905"/>
                </a:lnTo>
                <a:lnTo>
                  <a:pt x="1778288" y="3539905"/>
                </a:lnTo>
                <a:close/>
                <a:moveTo>
                  <a:pt x="268581" y="3539904"/>
                </a:moveTo>
                <a:lnTo>
                  <a:pt x="383976" y="3539904"/>
                </a:lnTo>
                <a:lnTo>
                  <a:pt x="383981" y="3539905"/>
                </a:lnTo>
                <a:lnTo>
                  <a:pt x="268586" y="3539905"/>
                </a:lnTo>
                <a:close/>
                <a:moveTo>
                  <a:pt x="268586" y="0"/>
                </a:move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lnTo>
                  <a:pt x="1" y="3271329"/>
                </a:ln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F3696B8-F252-4EA3-9083-FD23081B2867}"/>
              </a:ext>
            </a:extLst>
          </p:cNvPr>
          <p:cNvSpPr/>
          <p:nvPr/>
        </p:nvSpPr>
        <p:spPr>
          <a:xfrm rot="10800000">
            <a:off x="3096292" y="2154346"/>
            <a:ext cx="2154724" cy="3539905"/>
          </a:xfrm>
          <a:custGeom>
            <a:avLst/>
            <a:gdLst>
              <a:gd name="connsiteX0" fmla="*/ 1 w 2154724"/>
              <a:gd name="connsiteY0" fmla="*/ 3271329 h 3539905"/>
              <a:gd name="connsiteX1" fmla="*/ 0 w 2154724"/>
              <a:gd name="connsiteY1" fmla="*/ 3271319 h 3539905"/>
              <a:gd name="connsiteX2" fmla="*/ 0 w 2154724"/>
              <a:gd name="connsiteY2" fmla="*/ 268586 h 3539905"/>
              <a:gd name="connsiteX3" fmla="*/ 268586 w 2154724"/>
              <a:gd name="connsiteY3" fmla="*/ 0 h 3539905"/>
              <a:gd name="connsiteX4" fmla="*/ 1886138 w 2154724"/>
              <a:gd name="connsiteY4" fmla="*/ 0 h 3539905"/>
              <a:gd name="connsiteX5" fmla="*/ 2154724 w 2154724"/>
              <a:gd name="connsiteY5" fmla="*/ 268586 h 3539905"/>
              <a:gd name="connsiteX6" fmla="*/ 2154724 w 2154724"/>
              <a:gd name="connsiteY6" fmla="*/ 1774480 h 3539905"/>
              <a:gd name="connsiteX7" fmla="*/ 1937441 w 2154724"/>
              <a:gd name="connsiteY7" fmla="*/ 1774480 h 3539905"/>
              <a:gd name="connsiteX8" fmla="*/ 1937441 w 2154724"/>
              <a:gd name="connsiteY8" fmla="*/ 394543 h 3539905"/>
              <a:gd name="connsiteX9" fmla="*/ 1778288 w 2154724"/>
              <a:gd name="connsiteY9" fmla="*/ 235390 h 3539905"/>
              <a:gd name="connsiteX10" fmla="*/ 383981 w 2154724"/>
              <a:gd name="connsiteY10" fmla="*/ 235390 h 3539905"/>
              <a:gd name="connsiteX11" fmla="*/ 224828 w 2154724"/>
              <a:gd name="connsiteY11" fmla="*/ 394543 h 3539905"/>
              <a:gd name="connsiteX12" fmla="*/ 224828 w 2154724"/>
              <a:gd name="connsiteY12" fmla="*/ 1774480 h 3539905"/>
              <a:gd name="connsiteX13" fmla="*/ 1 w 2154724"/>
              <a:gd name="connsiteY13" fmla="*/ 1774480 h 3539905"/>
              <a:gd name="connsiteX14" fmla="*/ 383981 w 2154724"/>
              <a:gd name="connsiteY14" fmla="*/ 3539905 h 3539905"/>
              <a:gd name="connsiteX15" fmla="*/ 268586 w 2154724"/>
              <a:gd name="connsiteY15" fmla="*/ 3539905 h 3539905"/>
              <a:gd name="connsiteX16" fmla="*/ 268581 w 2154724"/>
              <a:gd name="connsiteY16" fmla="*/ 3539904 h 3539905"/>
              <a:gd name="connsiteX17" fmla="*/ 383976 w 2154724"/>
              <a:gd name="connsiteY17" fmla="*/ 3539904 h 3539905"/>
              <a:gd name="connsiteX18" fmla="*/ 1886138 w 2154724"/>
              <a:gd name="connsiteY18" fmla="*/ 3539905 h 3539905"/>
              <a:gd name="connsiteX19" fmla="*/ 1778288 w 2154724"/>
              <a:gd name="connsiteY19" fmla="*/ 3539905 h 3539905"/>
              <a:gd name="connsiteX20" fmla="*/ 1778293 w 2154724"/>
              <a:gd name="connsiteY20" fmla="*/ 3539904 h 3539905"/>
              <a:gd name="connsiteX21" fmla="*/ 1886143 w 2154724"/>
              <a:gd name="connsiteY21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54724" h="3539905">
                <a:moveTo>
                  <a:pt x="1" y="3271329"/>
                </a:move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  <a:moveTo>
                  <a:pt x="1886138" y="3539905"/>
                </a:moveTo>
                <a:lnTo>
                  <a:pt x="1778288" y="3539905"/>
                </a:lnTo>
                <a:lnTo>
                  <a:pt x="1778293" y="3539904"/>
                </a:lnTo>
                <a:lnTo>
                  <a:pt x="1886143" y="353990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AF632B3-3FC8-4F78-B7A8-C27FED67DADE}"/>
              </a:ext>
            </a:extLst>
          </p:cNvPr>
          <p:cNvSpPr/>
          <p:nvPr/>
        </p:nvSpPr>
        <p:spPr>
          <a:xfrm>
            <a:off x="5026187" y="2149819"/>
            <a:ext cx="2154724" cy="3539905"/>
          </a:xfrm>
          <a:custGeom>
            <a:avLst/>
            <a:gdLst>
              <a:gd name="connsiteX0" fmla="*/ 1778293 w 2154724"/>
              <a:gd name="connsiteY0" fmla="*/ 3539904 h 3539905"/>
              <a:gd name="connsiteX1" fmla="*/ 1886143 w 2154724"/>
              <a:gd name="connsiteY1" fmla="*/ 3539904 h 3539905"/>
              <a:gd name="connsiteX2" fmla="*/ 1886138 w 2154724"/>
              <a:gd name="connsiteY2" fmla="*/ 3539905 h 3539905"/>
              <a:gd name="connsiteX3" fmla="*/ 1778288 w 2154724"/>
              <a:gd name="connsiteY3" fmla="*/ 3539905 h 3539905"/>
              <a:gd name="connsiteX4" fmla="*/ 268581 w 2154724"/>
              <a:gd name="connsiteY4" fmla="*/ 3539904 h 3539905"/>
              <a:gd name="connsiteX5" fmla="*/ 383976 w 2154724"/>
              <a:gd name="connsiteY5" fmla="*/ 3539904 h 3539905"/>
              <a:gd name="connsiteX6" fmla="*/ 383981 w 2154724"/>
              <a:gd name="connsiteY6" fmla="*/ 3539905 h 3539905"/>
              <a:gd name="connsiteX7" fmla="*/ 268586 w 2154724"/>
              <a:gd name="connsiteY7" fmla="*/ 3539905 h 3539905"/>
              <a:gd name="connsiteX8" fmla="*/ 268586 w 2154724"/>
              <a:gd name="connsiteY8" fmla="*/ 0 h 3539905"/>
              <a:gd name="connsiteX9" fmla="*/ 1886138 w 2154724"/>
              <a:gd name="connsiteY9" fmla="*/ 0 h 3539905"/>
              <a:gd name="connsiteX10" fmla="*/ 2154724 w 2154724"/>
              <a:gd name="connsiteY10" fmla="*/ 268586 h 3539905"/>
              <a:gd name="connsiteX11" fmla="*/ 2154724 w 2154724"/>
              <a:gd name="connsiteY11" fmla="*/ 1774480 h 3539905"/>
              <a:gd name="connsiteX12" fmla="*/ 1937441 w 2154724"/>
              <a:gd name="connsiteY12" fmla="*/ 1774480 h 3539905"/>
              <a:gd name="connsiteX13" fmla="*/ 1937441 w 2154724"/>
              <a:gd name="connsiteY13" fmla="*/ 394543 h 3539905"/>
              <a:gd name="connsiteX14" fmla="*/ 1778288 w 2154724"/>
              <a:gd name="connsiteY14" fmla="*/ 235390 h 3539905"/>
              <a:gd name="connsiteX15" fmla="*/ 383981 w 2154724"/>
              <a:gd name="connsiteY15" fmla="*/ 235390 h 3539905"/>
              <a:gd name="connsiteX16" fmla="*/ 224828 w 2154724"/>
              <a:gd name="connsiteY16" fmla="*/ 394543 h 3539905"/>
              <a:gd name="connsiteX17" fmla="*/ 224828 w 2154724"/>
              <a:gd name="connsiteY17" fmla="*/ 1774480 h 3539905"/>
              <a:gd name="connsiteX18" fmla="*/ 1 w 2154724"/>
              <a:gd name="connsiteY18" fmla="*/ 1774480 h 3539905"/>
              <a:gd name="connsiteX19" fmla="*/ 1 w 2154724"/>
              <a:gd name="connsiteY19" fmla="*/ 3271329 h 3539905"/>
              <a:gd name="connsiteX20" fmla="*/ 0 w 2154724"/>
              <a:gd name="connsiteY20" fmla="*/ 3271319 h 3539905"/>
              <a:gd name="connsiteX21" fmla="*/ 0 w 2154724"/>
              <a:gd name="connsiteY21" fmla="*/ 268586 h 3539905"/>
              <a:gd name="connsiteX22" fmla="*/ 268586 w 2154724"/>
              <a:gd name="connsiteY22" fmla="*/ 0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54724" h="3539905">
                <a:moveTo>
                  <a:pt x="1778293" y="3539904"/>
                </a:moveTo>
                <a:lnTo>
                  <a:pt x="1886143" y="3539904"/>
                </a:lnTo>
                <a:lnTo>
                  <a:pt x="1886138" y="3539905"/>
                </a:lnTo>
                <a:lnTo>
                  <a:pt x="1778288" y="3539905"/>
                </a:lnTo>
                <a:close/>
                <a:moveTo>
                  <a:pt x="268581" y="3539904"/>
                </a:moveTo>
                <a:lnTo>
                  <a:pt x="383976" y="3539904"/>
                </a:lnTo>
                <a:lnTo>
                  <a:pt x="383981" y="3539905"/>
                </a:lnTo>
                <a:lnTo>
                  <a:pt x="268586" y="3539905"/>
                </a:lnTo>
                <a:close/>
                <a:moveTo>
                  <a:pt x="268586" y="0"/>
                </a:move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lnTo>
                  <a:pt x="1" y="3271329"/>
                </a:ln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F8C3E29-946C-48B7-8EE4-B33D02A7F104}"/>
              </a:ext>
            </a:extLst>
          </p:cNvPr>
          <p:cNvSpPr/>
          <p:nvPr/>
        </p:nvSpPr>
        <p:spPr>
          <a:xfrm rot="10800000">
            <a:off x="6963629" y="2149818"/>
            <a:ext cx="2154724" cy="3539905"/>
          </a:xfrm>
          <a:custGeom>
            <a:avLst/>
            <a:gdLst>
              <a:gd name="connsiteX0" fmla="*/ 1 w 2154724"/>
              <a:gd name="connsiteY0" fmla="*/ 3271329 h 3539905"/>
              <a:gd name="connsiteX1" fmla="*/ 0 w 2154724"/>
              <a:gd name="connsiteY1" fmla="*/ 3271319 h 3539905"/>
              <a:gd name="connsiteX2" fmla="*/ 0 w 2154724"/>
              <a:gd name="connsiteY2" fmla="*/ 268586 h 3539905"/>
              <a:gd name="connsiteX3" fmla="*/ 268586 w 2154724"/>
              <a:gd name="connsiteY3" fmla="*/ 0 h 3539905"/>
              <a:gd name="connsiteX4" fmla="*/ 1886138 w 2154724"/>
              <a:gd name="connsiteY4" fmla="*/ 0 h 3539905"/>
              <a:gd name="connsiteX5" fmla="*/ 2154724 w 2154724"/>
              <a:gd name="connsiteY5" fmla="*/ 268586 h 3539905"/>
              <a:gd name="connsiteX6" fmla="*/ 2154724 w 2154724"/>
              <a:gd name="connsiteY6" fmla="*/ 1774480 h 3539905"/>
              <a:gd name="connsiteX7" fmla="*/ 1937441 w 2154724"/>
              <a:gd name="connsiteY7" fmla="*/ 1774480 h 3539905"/>
              <a:gd name="connsiteX8" fmla="*/ 1937441 w 2154724"/>
              <a:gd name="connsiteY8" fmla="*/ 394543 h 3539905"/>
              <a:gd name="connsiteX9" fmla="*/ 1778288 w 2154724"/>
              <a:gd name="connsiteY9" fmla="*/ 235390 h 3539905"/>
              <a:gd name="connsiteX10" fmla="*/ 383981 w 2154724"/>
              <a:gd name="connsiteY10" fmla="*/ 235390 h 3539905"/>
              <a:gd name="connsiteX11" fmla="*/ 224828 w 2154724"/>
              <a:gd name="connsiteY11" fmla="*/ 394543 h 3539905"/>
              <a:gd name="connsiteX12" fmla="*/ 224828 w 2154724"/>
              <a:gd name="connsiteY12" fmla="*/ 1774480 h 3539905"/>
              <a:gd name="connsiteX13" fmla="*/ 1 w 2154724"/>
              <a:gd name="connsiteY13" fmla="*/ 1774480 h 3539905"/>
              <a:gd name="connsiteX14" fmla="*/ 383981 w 2154724"/>
              <a:gd name="connsiteY14" fmla="*/ 3539905 h 3539905"/>
              <a:gd name="connsiteX15" fmla="*/ 268586 w 2154724"/>
              <a:gd name="connsiteY15" fmla="*/ 3539905 h 3539905"/>
              <a:gd name="connsiteX16" fmla="*/ 268581 w 2154724"/>
              <a:gd name="connsiteY16" fmla="*/ 3539904 h 3539905"/>
              <a:gd name="connsiteX17" fmla="*/ 383976 w 2154724"/>
              <a:gd name="connsiteY17" fmla="*/ 3539904 h 3539905"/>
              <a:gd name="connsiteX18" fmla="*/ 1886138 w 2154724"/>
              <a:gd name="connsiteY18" fmla="*/ 3539905 h 3539905"/>
              <a:gd name="connsiteX19" fmla="*/ 1778288 w 2154724"/>
              <a:gd name="connsiteY19" fmla="*/ 3539905 h 3539905"/>
              <a:gd name="connsiteX20" fmla="*/ 1778293 w 2154724"/>
              <a:gd name="connsiteY20" fmla="*/ 3539904 h 3539905"/>
              <a:gd name="connsiteX21" fmla="*/ 1886143 w 2154724"/>
              <a:gd name="connsiteY21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154724" h="3539905">
                <a:moveTo>
                  <a:pt x="1" y="3271329"/>
                </a:move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  <a:moveTo>
                  <a:pt x="1886138" y="3539905"/>
                </a:moveTo>
                <a:lnTo>
                  <a:pt x="1778288" y="3539905"/>
                </a:lnTo>
                <a:lnTo>
                  <a:pt x="1778293" y="3539904"/>
                </a:lnTo>
                <a:lnTo>
                  <a:pt x="1886143" y="353990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FC31A71-4DED-4224-AE91-30DBABDAD6F8}"/>
              </a:ext>
            </a:extLst>
          </p:cNvPr>
          <p:cNvSpPr/>
          <p:nvPr/>
        </p:nvSpPr>
        <p:spPr>
          <a:xfrm>
            <a:off x="8893524" y="2145291"/>
            <a:ext cx="2154724" cy="3539905"/>
          </a:xfrm>
          <a:custGeom>
            <a:avLst/>
            <a:gdLst>
              <a:gd name="connsiteX0" fmla="*/ 1778293 w 2154724"/>
              <a:gd name="connsiteY0" fmla="*/ 3539904 h 3539905"/>
              <a:gd name="connsiteX1" fmla="*/ 1886143 w 2154724"/>
              <a:gd name="connsiteY1" fmla="*/ 3539904 h 3539905"/>
              <a:gd name="connsiteX2" fmla="*/ 1886138 w 2154724"/>
              <a:gd name="connsiteY2" fmla="*/ 3539905 h 3539905"/>
              <a:gd name="connsiteX3" fmla="*/ 1778288 w 2154724"/>
              <a:gd name="connsiteY3" fmla="*/ 3539905 h 3539905"/>
              <a:gd name="connsiteX4" fmla="*/ 268581 w 2154724"/>
              <a:gd name="connsiteY4" fmla="*/ 3539904 h 3539905"/>
              <a:gd name="connsiteX5" fmla="*/ 383976 w 2154724"/>
              <a:gd name="connsiteY5" fmla="*/ 3539904 h 3539905"/>
              <a:gd name="connsiteX6" fmla="*/ 383981 w 2154724"/>
              <a:gd name="connsiteY6" fmla="*/ 3539905 h 3539905"/>
              <a:gd name="connsiteX7" fmla="*/ 268586 w 2154724"/>
              <a:gd name="connsiteY7" fmla="*/ 3539905 h 3539905"/>
              <a:gd name="connsiteX8" fmla="*/ 268586 w 2154724"/>
              <a:gd name="connsiteY8" fmla="*/ 0 h 3539905"/>
              <a:gd name="connsiteX9" fmla="*/ 1886138 w 2154724"/>
              <a:gd name="connsiteY9" fmla="*/ 0 h 3539905"/>
              <a:gd name="connsiteX10" fmla="*/ 2154724 w 2154724"/>
              <a:gd name="connsiteY10" fmla="*/ 268586 h 3539905"/>
              <a:gd name="connsiteX11" fmla="*/ 2154724 w 2154724"/>
              <a:gd name="connsiteY11" fmla="*/ 1774480 h 3539905"/>
              <a:gd name="connsiteX12" fmla="*/ 1937441 w 2154724"/>
              <a:gd name="connsiteY12" fmla="*/ 1774480 h 3539905"/>
              <a:gd name="connsiteX13" fmla="*/ 1937441 w 2154724"/>
              <a:gd name="connsiteY13" fmla="*/ 394543 h 3539905"/>
              <a:gd name="connsiteX14" fmla="*/ 1778288 w 2154724"/>
              <a:gd name="connsiteY14" fmla="*/ 235390 h 3539905"/>
              <a:gd name="connsiteX15" fmla="*/ 383981 w 2154724"/>
              <a:gd name="connsiteY15" fmla="*/ 235390 h 3539905"/>
              <a:gd name="connsiteX16" fmla="*/ 224828 w 2154724"/>
              <a:gd name="connsiteY16" fmla="*/ 394543 h 3539905"/>
              <a:gd name="connsiteX17" fmla="*/ 224828 w 2154724"/>
              <a:gd name="connsiteY17" fmla="*/ 1774480 h 3539905"/>
              <a:gd name="connsiteX18" fmla="*/ 1 w 2154724"/>
              <a:gd name="connsiteY18" fmla="*/ 1774480 h 3539905"/>
              <a:gd name="connsiteX19" fmla="*/ 1 w 2154724"/>
              <a:gd name="connsiteY19" fmla="*/ 3271329 h 3539905"/>
              <a:gd name="connsiteX20" fmla="*/ 0 w 2154724"/>
              <a:gd name="connsiteY20" fmla="*/ 3271319 h 3539905"/>
              <a:gd name="connsiteX21" fmla="*/ 0 w 2154724"/>
              <a:gd name="connsiteY21" fmla="*/ 268586 h 3539905"/>
              <a:gd name="connsiteX22" fmla="*/ 268586 w 2154724"/>
              <a:gd name="connsiteY22" fmla="*/ 0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154724" h="3539905">
                <a:moveTo>
                  <a:pt x="1778293" y="3539904"/>
                </a:moveTo>
                <a:lnTo>
                  <a:pt x="1886143" y="3539904"/>
                </a:lnTo>
                <a:lnTo>
                  <a:pt x="1886138" y="3539905"/>
                </a:lnTo>
                <a:lnTo>
                  <a:pt x="1778288" y="3539905"/>
                </a:lnTo>
                <a:close/>
                <a:moveTo>
                  <a:pt x="268581" y="3539904"/>
                </a:moveTo>
                <a:lnTo>
                  <a:pt x="383976" y="3539904"/>
                </a:lnTo>
                <a:lnTo>
                  <a:pt x="383981" y="3539905"/>
                </a:lnTo>
                <a:lnTo>
                  <a:pt x="268586" y="3539905"/>
                </a:lnTo>
                <a:close/>
                <a:moveTo>
                  <a:pt x="268586" y="0"/>
                </a:move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lnTo>
                  <a:pt x="2154724" y="1774480"/>
                </a:ln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lnTo>
                  <a:pt x="1" y="3271329"/>
                </a:ln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128E66-B859-4F44-812D-4F4464EF645A}"/>
              </a:ext>
            </a:extLst>
          </p:cNvPr>
          <p:cNvSpPr txBox="1"/>
          <p:nvPr/>
        </p:nvSpPr>
        <p:spPr>
          <a:xfrm>
            <a:off x="1384165" y="2909144"/>
            <a:ext cx="1644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5"/>
                </a:solidFill>
                <a:cs typeface="Arial" pitchFamily="34" charset="0"/>
              </a:rPr>
              <a:t>Abstract</a:t>
            </a:r>
            <a:endParaRPr lang="ko-KR" altLang="en-US" sz="28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152076-3E3D-45CA-AF42-C96BB053EDCC}"/>
              </a:ext>
            </a:extLst>
          </p:cNvPr>
          <p:cNvSpPr txBox="1"/>
          <p:nvPr/>
        </p:nvSpPr>
        <p:spPr>
          <a:xfrm>
            <a:off x="3401612" y="2925551"/>
            <a:ext cx="140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Design</a:t>
            </a:r>
            <a:endParaRPr lang="ko-KR" altLang="en-US" sz="28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BC18C0-1F8D-49BA-84AD-17B979E1BD93}"/>
              </a:ext>
            </a:extLst>
          </p:cNvPr>
          <p:cNvSpPr txBox="1"/>
          <p:nvPr/>
        </p:nvSpPr>
        <p:spPr>
          <a:xfrm>
            <a:off x="5562237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Data</a:t>
            </a:r>
            <a:endParaRPr lang="ko-KR" altLang="en-US" sz="28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277F79-954A-4716-91A8-AE1C36C723D8}"/>
              </a:ext>
            </a:extLst>
          </p:cNvPr>
          <p:cNvSpPr txBox="1"/>
          <p:nvPr/>
        </p:nvSpPr>
        <p:spPr>
          <a:xfrm>
            <a:off x="7493538" y="2925551"/>
            <a:ext cx="1073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EDA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E6891A-9FF2-4D8C-B244-FFB552047DAB}"/>
              </a:ext>
            </a:extLst>
          </p:cNvPr>
          <p:cNvSpPr txBox="1"/>
          <p:nvPr/>
        </p:nvSpPr>
        <p:spPr>
          <a:xfrm>
            <a:off x="9179904" y="3762450"/>
            <a:ext cx="1563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lang="en-US"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lang="en-US"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we want</a:t>
            </a:r>
            <a:r>
              <a:rPr lang="en-US"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lang="en-US"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achieve?</a:t>
            </a:r>
            <a:endParaRPr lang="en-US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lang="en-US"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lang="en-US"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case?</a:t>
            </a:r>
            <a:endParaRPr lang="en-US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lang="en-US"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 our</a:t>
            </a: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solution</a:t>
            </a: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churn?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FA214-3FD3-483A-91DE-A70D608E0B66}"/>
              </a:ext>
            </a:extLst>
          </p:cNvPr>
          <p:cNvSpPr txBox="1"/>
          <p:nvPr/>
        </p:nvSpPr>
        <p:spPr>
          <a:xfrm>
            <a:off x="9000244" y="2930837"/>
            <a:ext cx="1941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2">
                    <a:lumMod val="60000"/>
                    <a:lumOff val="40000"/>
                  </a:schemeClr>
                </a:solidFill>
                <a:cs typeface="Arial" pitchFamily="34" charset="0"/>
              </a:rPr>
              <a:t>Modelling</a:t>
            </a:r>
            <a:endParaRPr lang="ko-KR" altLang="en-US" sz="2800" b="1" dirty="0">
              <a:solidFill>
                <a:schemeClr val="bg2">
                  <a:lumMod val="60000"/>
                  <a:lumOff val="40000"/>
                </a:schemeClr>
              </a:solidFill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638DC82-FCF3-4289-81F5-C0AD6067AD38}"/>
              </a:ext>
            </a:extLst>
          </p:cNvPr>
          <p:cNvSpPr/>
          <p:nvPr/>
        </p:nvSpPr>
        <p:spPr>
          <a:xfrm rot="10800000">
            <a:off x="0" y="2154347"/>
            <a:ext cx="1385185" cy="3539905"/>
          </a:xfrm>
          <a:custGeom>
            <a:avLst/>
            <a:gdLst>
              <a:gd name="connsiteX0" fmla="*/ 1 w 1385185"/>
              <a:gd name="connsiteY0" fmla="*/ 3271329 h 3539905"/>
              <a:gd name="connsiteX1" fmla="*/ 0 w 1385185"/>
              <a:gd name="connsiteY1" fmla="*/ 3271319 h 3539905"/>
              <a:gd name="connsiteX2" fmla="*/ 0 w 1385185"/>
              <a:gd name="connsiteY2" fmla="*/ 268586 h 3539905"/>
              <a:gd name="connsiteX3" fmla="*/ 268586 w 1385185"/>
              <a:gd name="connsiteY3" fmla="*/ 0 h 3539905"/>
              <a:gd name="connsiteX4" fmla="*/ 1385185 w 1385185"/>
              <a:gd name="connsiteY4" fmla="*/ 0 h 3539905"/>
              <a:gd name="connsiteX5" fmla="*/ 1385185 w 1385185"/>
              <a:gd name="connsiteY5" fmla="*/ 235390 h 3539905"/>
              <a:gd name="connsiteX6" fmla="*/ 383981 w 1385185"/>
              <a:gd name="connsiteY6" fmla="*/ 235390 h 3539905"/>
              <a:gd name="connsiteX7" fmla="*/ 224828 w 1385185"/>
              <a:gd name="connsiteY7" fmla="*/ 394543 h 3539905"/>
              <a:gd name="connsiteX8" fmla="*/ 224828 w 1385185"/>
              <a:gd name="connsiteY8" fmla="*/ 1774480 h 3539905"/>
              <a:gd name="connsiteX9" fmla="*/ 1 w 1385185"/>
              <a:gd name="connsiteY9" fmla="*/ 1774480 h 3539905"/>
              <a:gd name="connsiteX10" fmla="*/ 383981 w 1385185"/>
              <a:gd name="connsiteY10" fmla="*/ 3539905 h 3539905"/>
              <a:gd name="connsiteX11" fmla="*/ 268586 w 1385185"/>
              <a:gd name="connsiteY11" fmla="*/ 3539905 h 3539905"/>
              <a:gd name="connsiteX12" fmla="*/ 268581 w 1385185"/>
              <a:gd name="connsiteY12" fmla="*/ 3539904 h 3539905"/>
              <a:gd name="connsiteX13" fmla="*/ 383976 w 1385185"/>
              <a:gd name="connsiteY13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5185" h="3539905">
                <a:moveTo>
                  <a:pt x="1" y="3271329"/>
                </a:moveTo>
                <a:lnTo>
                  <a:pt x="0" y="3271319"/>
                </a:lnTo>
                <a:lnTo>
                  <a:pt x="0" y="268586"/>
                </a:lnTo>
                <a:cubicBezTo>
                  <a:pt x="0" y="120250"/>
                  <a:pt x="120250" y="0"/>
                  <a:pt x="268586" y="0"/>
                </a:cubicBezTo>
                <a:lnTo>
                  <a:pt x="1385185" y="0"/>
                </a:lnTo>
                <a:lnTo>
                  <a:pt x="1385185" y="235390"/>
                </a:lnTo>
                <a:lnTo>
                  <a:pt x="383981" y="235390"/>
                </a:lnTo>
                <a:cubicBezTo>
                  <a:pt x="296083" y="235390"/>
                  <a:pt x="224828" y="306645"/>
                  <a:pt x="224828" y="394543"/>
                </a:cubicBezTo>
                <a:lnTo>
                  <a:pt x="224828" y="1774480"/>
                </a:lnTo>
                <a:lnTo>
                  <a:pt x="1" y="1774480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E10289A-2AEE-4BB5-8DF6-D09E72FE0A51}"/>
              </a:ext>
            </a:extLst>
          </p:cNvPr>
          <p:cNvSpPr/>
          <p:nvPr/>
        </p:nvSpPr>
        <p:spPr>
          <a:xfrm rot="10800000">
            <a:off x="10830966" y="2145290"/>
            <a:ext cx="2154724" cy="3539905"/>
          </a:xfrm>
          <a:custGeom>
            <a:avLst/>
            <a:gdLst>
              <a:gd name="connsiteX0" fmla="*/ 2154724 w 2154724"/>
              <a:gd name="connsiteY0" fmla="*/ 1774480 h 3539905"/>
              <a:gd name="connsiteX1" fmla="*/ 1937441 w 2154724"/>
              <a:gd name="connsiteY1" fmla="*/ 1774480 h 3539905"/>
              <a:gd name="connsiteX2" fmla="*/ 1937441 w 2154724"/>
              <a:gd name="connsiteY2" fmla="*/ 394543 h 3539905"/>
              <a:gd name="connsiteX3" fmla="*/ 1778288 w 2154724"/>
              <a:gd name="connsiteY3" fmla="*/ 235390 h 3539905"/>
              <a:gd name="connsiteX4" fmla="*/ 783666 w 2154724"/>
              <a:gd name="connsiteY4" fmla="*/ 235390 h 3539905"/>
              <a:gd name="connsiteX5" fmla="*/ 783666 w 2154724"/>
              <a:gd name="connsiteY5" fmla="*/ 0 h 3539905"/>
              <a:gd name="connsiteX6" fmla="*/ 1886138 w 2154724"/>
              <a:gd name="connsiteY6" fmla="*/ 0 h 3539905"/>
              <a:gd name="connsiteX7" fmla="*/ 2154724 w 2154724"/>
              <a:gd name="connsiteY7" fmla="*/ 268586 h 3539905"/>
              <a:gd name="connsiteX8" fmla="*/ 1 w 2154724"/>
              <a:gd name="connsiteY8" fmla="*/ 3271329 h 3539905"/>
              <a:gd name="connsiteX9" fmla="*/ 0 w 2154724"/>
              <a:gd name="connsiteY9" fmla="*/ 3271319 h 3539905"/>
              <a:gd name="connsiteX10" fmla="*/ 0 w 2154724"/>
              <a:gd name="connsiteY10" fmla="*/ 3166326 h 3539905"/>
              <a:gd name="connsiteX11" fmla="*/ 1 w 2154724"/>
              <a:gd name="connsiteY11" fmla="*/ 3166326 h 3539905"/>
              <a:gd name="connsiteX12" fmla="*/ 383981 w 2154724"/>
              <a:gd name="connsiteY12" fmla="*/ 3539905 h 3539905"/>
              <a:gd name="connsiteX13" fmla="*/ 268586 w 2154724"/>
              <a:gd name="connsiteY13" fmla="*/ 3539905 h 3539905"/>
              <a:gd name="connsiteX14" fmla="*/ 268581 w 2154724"/>
              <a:gd name="connsiteY14" fmla="*/ 3539904 h 3539905"/>
              <a:gd name="connsiteX15" fmla="*/ 383976 w 2154724"/>
              <a:gd name="connsiteY15" fmla="*/ 3539904 h 3539905"/>
              <a:gd name="connsiteX16" fmla="*/ 1886138 w 2154724"/>
              <a:gd name="connsiteY16" fmla="*/ 3539905 h 3539905"/>
              <a:gd name="connsiteX17" fmla="*/ 1778288 w 2154724"/>
              <a:gd name="connsiteY17" fmla="*/ 3539905 h 3539905"/>
              <a:gd name="connsiteX18" fmla="*/ 1778293 w 2154724"/>
              <a:gd name="connsiteY18" fmla="*/ 3539904 h 3539905"/>
              <a:gd name="connsiteX19" fmla="*/ 1886143 w 2154724"/>
              <a:gd name="connsiteY19" fmla="*/ 3539904 h 3539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54724" h="3539905">
                <a:moveTo>
                  <a:pt x="2154724" y="1774480"/>
                </a:moveTo>
                <a:lnTo>
                  <a:pt x="1937441" y="1774480"/>
                </a:lnTo>
                <a:lnTo>
                  <a:pt x="1937441" y="394543"/>
                </a:lnTo>
                <a:cubicBezTo>
                  <a:pt x="1937441" y="306645"/>
                  <a:pt x="1866186" y="235390"/>
                  <a:pt x="1778288" y="235390"/>
                </a:cubicBezTo>
                <a:lnTo>
                  <a:pt x="783666" y="235390"/>
                </a:lnTo>
                <a:lnTo>
                  <a:pt x="783666" y="0"/>
                </a:lnTo>
                <a:lnTo>
                  <a:pt x="1886138" y="0"/>
                </a:lnTo>
                <a:cubicBezTo>
                  <a:pt x="2034474" y="0"/>
                  <a:pt x="2154724" y="120250"/>
                  <a:pt x="2154724" y="268586"/>
                </a:cubicBezTo>
                <a:close/>
                <a:moveTo>
                  <a:pt x="1" y="3271329"/>
                </a:moveTo>
                <a:lnTo>
                  <a:pt x="0" y="3271319"/>
                </a:lnTo>
                <a:lnTo>
                  <a:pt x="0" y="3166326"/>
                </a:lnTo>
                <a:lnTo>
                  <a:pt x="1" y="3166326"/>
                </a:lnTo>
                <a:close/>
                <a:moveTo>
                  <a:pt x="383981" y="3539905"/>
                </a:moveTo>
                <a:lnTo>
                  <a:pt x="268586" y="3539905"/>
                </a:lnTo>
                <a:lnTo>
                  <a:pt x="268581" y="3539904"/>
                </a:lnTo>
                <a:lnTo>
                  <a:pt x="383976" y="3539904"/>
                </a:lnTo>
                <a:close/>
                <a:moveTo>
                  <a:pt x="1886138" y="3539905"/>
                </a:moveTo>
                <a:lnTo>
                  <a:pt x="1778288" y="3539905"/>
                </a:lnTo>
                <a:lnTo>
                  <a:pt x="1778293" y="3539904"/>
                </a:lnTo>
                <a:lnTo>
                  <a:pt x="1886143" y="35399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E71A581A-3584-4E42-A47C-E6C2F7ECAB8D}"/>
              </a:ext>
            </a:extLst>
          </p:cNvPr>
          <p:cNvSpPr/>
          <p:nvPr/>
        </p:nvSpPr>
        <p:spPr>
          <a:xfrm rot="18900000">
            <a:off x="2104526" y="2525031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ectangle 16">
            <a:extLst>
              <a:ext uri="{FF2B5EF4-FFF2-40B4-BE49-F238E27FC236}">
                <a16:creationId xmlns:a16="http://schemas.microsoft.com/office/drawing/2014/main" id="{7327FAEC-236B-4E26-BF1C-8CF32F63203E}"/>
              </a:ext>
            </a:extLst>
          </p:cNvPr>
          <p:cNvSpPr/>
          <p:nvPr/>
        </p:nvSpPr>
        <p:spPr>
          <a:xfrm rot="2700000">
            <a:off x="3975185" y="2300385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Parallelogram 30">
            <a:extLst>
              <a:ext uri="{FF2B5EF4-FFF2-40B4-BE49-F238E27FC236}">
                <a16:creationId xmlns:a16="http://schemas.microsoft.com/office/drawing/2014/main" id="{A31EC533-2681-4450-9187-39758FF0667F}"/>
              </a:ext>
            </a:extLst>
          </p:cNvPr>
          <p:cNvSpPr/>
          <p:nvPr/>
        </p:nvSpPr>
        <p:spPr>
          <a:xfrm flipH="1">
            <a:off x="5886994" y="2472357"/>
            <a:ext cx="433110" cy="52322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Rectangle 16">
            <a:extLst>
              <a:ext uri="{FF2B5EF4-FFF2-40B4-BE49-F238E27FC236}">
                <a16:creationId xmlns:a16="http://schemas.microsoft.com/office/drawing/2014/main" id="{E7A60697-BE39-40CB-9166-5AE1DB510640}"/>
              </a:ext>
            </a:extLst>
          </p:cNvPr>
          <p:cNvSpPr/>
          <p:nvPr/>
        </p:nvSpPr>
        <p:spPr>
          <a:xfrm>
            <a:off x="7745620" y="2472357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Donut 24">
            <a:extLst>
              <a:ext uri="{FF2B5EF4-FFF2-40B4-BE49-F238E27FC236}">
                <a16:creationId xmlns:a16="http://schemas.microsoft.com/office/drawing/2014/main" id="{2DB95D5C-FE62-4E5A-B39F-8F8B8EF6163A}"/>
              </a:ext>
            </a:extLst>
          </p:cNvPr>
          <p:cNvSpPr/>
          <p:nvPr/>
        </p:nvSpPr>
        <p:spPr>
          <a:xfrm>
            <a:off x="9696917" y="2389168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D018BF-4527-4992-AA79-783B5AE9BB10}"/>
              </a:ext>
            </a:extLst>
          </p:cNvPr>
          <p:cNvSpPr txBox="1"/>
          <p:nvPr/>
        </p:nvSpPr>
        <p:spPr>
          <a:xfrm>
            <a:off x="7248603" y="3745341"/>
            <a:ext cx="1563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Visualation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of data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D671F9-6EE5-4B8F-8207-6D7A3E6F2808}"/>
              </a:ext>
            </a:extLst>
          </p:cNvPr>
          <p:cNvSpPr txBox="1"/>
          <p:nvPr/>
        </p:nvSpPr>
        <p:spPr>
          <a:xfrm>
            <a:off x="5318708" y="3763256"/>
            <a:ext cx="1563024" cy="74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lang="en-US" sz="1200" spc="-1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lang="en-US"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o D</a:t>
            </a:r>
            <a:r>
              <a:rPr lang="en-US" sz="12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en-US" sz="12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lang="en-US"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lang="en-US" sz="1200" spc="-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US" sz="1200" spc="-3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en-US" sz="1200" spc="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gle</a:t>
            </a:r>
            <a:endParaRPr lang="en-US" sz="1200" dirty="0">
              <a:latin typeface="Calibri"/>
              <a:cs typeface="Calibri"/>
            </a:endParaRPr>
          </a:p>
          <a:p>
            <a:pPr marL="12700" marR="88900">
              <a:lnSpc>
                <a:spcPct val="102200"/>
              </a:lnSpc>
              <a:spcBef>
                <a:spcPts val="79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21 </a:t>
            </a:r>
            <a:r>
              <a:rPr lang="en-US" sz="1200" spc="-5" dirty="0">
                <a:solidFill>
                  <a:srgbClr val="FFFFFF"/>
                </a:solidFill>
                <a:latin typeface="Calibri"/>
                <a:cs typeface="Calibri"/>
              </a:rPr>
              <a:t>Initial 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Features </a:t>
            </a: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lang="en-US" sz="12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US" sz="1200" spc="-15" dirty="0">
                <a:solidFill>
                  <a:srgbClr val="FFFFFF"/>
                </a:solidFill>
                <a:latin typeface="Calibri"/>
                <a:cs typeface="Calibri"/>
              </a:rPr>
              <a:t>Mixed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2B170E-D479-4402-A4E1-5B77F2F07E6D}"/>
              </a:ext>
            </a:extLst>
          </p:cNvPr>
          <p:cNvSpPr txBox="1"/>
          <p:nvPr/>
        </p:nvSpPr>
        <p:spPr>
          <a:xfrm>
            <a:off x="3375125" y="3742073"/>
            <a:ext cx="1563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 will build a model to answer questions like "Looking at this customers given data, will he/she churn in X months"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2B33A27-6ECC-4323-83B6-25BEEEB98C09}"/>
              </a:ext>
            </a:extLst>
          </p:cNvPr>
          <p:cNvSpPr txBox="1"/>
          <p:nvPr/>
        </p:nvSpPr>
        <p:spPr>
          <a:xfrm>
            <a:off x="1435846" y="3746427"/>
            <a:ext cx="15630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200" spc="-15" dirty="0">
                <a:latin typeface="Calibri"/>
                <a:cs typeface="Calibri"/>
              </a:rPr>
              <a:t>Why</a:t>
            </a:r>
            <a:r>
              <a:rPr lang="en-US" sz="1200" spc="-30" dirty="0">
                <a:latin typeface="Calibri"/>
                <a:cs typeface="Calibri"/>
              </a:rPr>
              <a:t> </a:t>
            </a:r>
            <a:r>
              <a:rPr lang="en-US" sz="1200" spc="-5" dirty="0">
                <a:latin typeface="Calibri"/>
                <a:cs typeface="Calibri"/>
              </a:rPr>
              <a:t>does</a:t>
            </a:r>
            <a:r>
              <a:rPr lang="en-US" sz="1200" spc="-20" dirty="0">
                <a:latin typeface="Calibri"/>
                <a:cs typeface="Calibri"/>
              </a:rPr>
              <a:t> </a:t>
            </a:r>
            <a:r>
              <a:rPr lang="en-US" sz="1200" dirty="0">
                <a:latin typeface="Calibri"/>
                <a:cs typeface="Calibri"/>
              </a:rPr>
              <a:t>it</a:t>
            </a:r>
            <a:r>
              <a:rPr lang="en-US" sz="1200" spc="-15" dirty="0">
                <a:latin typeface="Calibri"/>
                <a:cs typeface="Calibri"/>
              </a:rPr>
              <a:t> </a:t>
            </a:r>
            <a:r>
              <a:rPr lang="en-US" sz="1200" spc="-10" dirty="0">
                <a:latin typeface="Calibri"/>
                <a:cs typeface="Calibri"/>
              </a:rPr>
              <a:t>matter?</a:t>
            </a: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lang="en-US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1200" spc="-10" dirty="0">
                <a:latin typeface="Calibri"/>
                <a:cs typeface="Calibri"/>
              </a:rPr>
              <a:t>What are </a:t>
            </a:r>
            <a:r>
              <a:rPr lang="en-US" sz="1200" spc="-15" dirty="0">
                <a:latin typeface="Calibri"/>
                <a:cs typeface="Calibri"/>
              </a:rPr>
              <a:t>we</a:t>
            </a:r>
            <a:r>
              <a:rPr lang="en-US" sz="1200" spc="-10" dirty="0">
                <a:latin typeface="Calibri"/>
                <a:cs typeface="Calibri"/>
              </a:rPr>
              <a:t> going</a:t>
            </a:r>
            <a:r>
              <a:rPr lang="en-US" sz="1200" spc="-15" dirty="0">
                <a:latin typeface="Calibri"/>
                <a:cs typeface="Calibri"/>
              </a:rPr>
              <a:t> </a:t>
            </a:r>
            <a:r>
              <a:rPr lang="en-US" sz="1200" spc="-10" dirty="0">
                <a:latin typeface="Calibri"/>
                <a:cs typeface="Calibri"/>
              </a:rPr>
              <a:t>to</a:t>
            </a:r>
            <a:r>
              <a:rPr lang="en-US" sz="1200" spc="-20" dirty="0">
                <a:latin typeface="Calibri"/>
                <a:cs typeface="Calibri"/>
              </a:rPr>
              <a:t> </a:t>
            </a:r>
            <a:r>
              <a:rPr lang="en-US" sz="1200" spc="-5" dirty="0">
                <a:latin typeface="Calibri"/>
                <a:cs typeface="Calibri"/>
              </a:rPr>
              <a:t>do?</a:t>
            </a:r>
            <a:endParaRPr lang="en-US" sz="1200" dirty="0">
              <a:latin typeface="Calibri"/>
              <a:cs typeface="Calibri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CAAE223-9F77-4C96-BD18-9AF6A34F7F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36" y="10364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5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76200"/>
            <a:ext cx="12177395" cy="6934200"/>
          </a:xfrm>
          <a:custGeom>
            <a:avLst/>
            <a:gdLst/>
            <a:ahLst/>
            <a:cxnLst/>
            <a:rect l="l" t="t" r="r" b="b"/>
            <a:pathLst>
              <a:path w="12177395" h="6858000">
                <a:moveTo>
                  <a:pt x="0" y="6857997"/>
                </a:moveTo>
                <a:lnTo>
                  <a:pt x="0" y="0"/>
                </a:lnTo>
                <a:lnTo>
                  <a:pt x="12176972" y="0"/>
                </a:lnTo>
                <a:lnTo>
                  <a:pt x="12176972" y="6857997"/>
                </a:lnTo>
                <a:lnTo>
                  <a:pt x="0" y="6857997"/>
                </a:lnTo>
                <a:close/>
              </a:path>
            </a:pathLst>
          </a:custGeom>
          <a:solidFill>
            <a:srgbClr val="82766A">
              <a:alpha val="148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411207"/>
            <a:ext cx="4245359" cy="650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100" spc="-5" dirty="0">
                <a:solidFill>
                  <a:srgbClr val="FFFF00"/>
                </a:solidFill>
              </a:rPr>
              <a:t>ABSTRACT</a:t>
            </a:r>
            <a:endParaRPr sz="4100" dirty="0">
              <a:solidFill>
                <a:srgbClr val="FFFF00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800" y="1828800"/>
            <a:ext cx="3962400" cy="39677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/>
              <a:t>Customer churn refers to the process of identifying customer/ clients who will terminate their relations with an </a:t>
            </a:r>
            <a:r>
              <a:rPr lang="en-US" dirty="0" err="1"/>
              <a:t>organisation</a:t>
            </a:r>
            <a:r>
              <a:rPr lang="en-US" dirty="0"/>
              <a:t>. </a:t>
            </a: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dirty="0"/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dirty="0"/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dirty="0"/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dirty="0"/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lang="en-US" dirty="0"/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dirty="0"/>
              <a:t>The purpose of this project is to build a model to predict if a given customer will churn or not churn using various classification algorithms and techniques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9394" y="0"/>
            <a:ext cx="7242604" cy="68579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B7C274-383A-4D91-9D08-2BBDA982D7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59" y="-1"/>
            <a:ext cx="2091781" cy="9906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1A1C3-3BF8-497A-8999-62A2D8B1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5183"/>
            <a:ext cx="9404723" cy="140053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AEA47-3353-4744-82F3-741FB0BCD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47800"/>
            <a:ext cx="6036507" cy="4195481"/>
          </a:xfrm>
        </p:spPr>
        <p:txBody>
          <a:bodyPr/>
          <a:lstStyle/>
          <a:p>
            <a:r>
              <a:rPr lang="en-US" dirty="0"/>
              <a:t>For the purpose of the business, I ensured that we catch as much churns, so we will make recall and f1 score our priority.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built upon that by using various techniques like class imbalance techniques, cross-validation to </a:t>
            </a:r>
            <a:r>
              <a:rPr lang="en-US" dirty="0" err="1"/>
              <a:t>achive</a:t>
            </a:r>
            <a:r>
              <a:rPr lang="en-US" dirty="0"/>
              <a:t> an optimal F1-score which we are about.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EEA45E-8EA2-4D8A-9455-FD0022E71073}"/>
              </a:ext>
            </a:extLst>
          </p:cNvPr>
          <p:cNvGrpSpPr/>
          <p:nvPr/>
        </p:nvGrpSpPr>
        <p:grpSpPr>
          <a:xfrm flipH="1">
            <a:off x="152400" y="1253908"/>
            <a:ext cx="6477000" cy="5604092"/>
            <a:chOff x="115141" y="2730175"/>
            <a:chExt cx="4279242" cy="4127825"/>
          </a:xfrm>
          <a:solidFill>
            <a:schemeClr val="accent2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A34F257-A87F-486E-8ACE-DF060AE371A8}"/>
                </a:ext>
              </a:extLst>
            </p:cNvPr>
            <p:cNvSpPr/>
            <p:nvPr/>
          </p:nvSpPr>
          <p:spPr>
            <a:xfrm>
              <a:off x="2976790" y="2730175"/>
              <a:ext cx="428232" cy="1192460"/>
            </a:xfrm>
            <a:custGeom>
              <a:avLst/>
              <a:gdLst>
                <a:gd name="connsiteX0" fmla="*/ 1403464 w 1449254"/>
                <a:gd name="connsiteY0" fmla="*/ 1375259 h 4035615"/>
                <a:gd name="connsiteX1" fmla="*/ 1391506 w 1449254"/>
                <a:gd name="connsiteY1" fmla="*/ 1347794 h 4035615"/>
                <a:gd name="connsiteX2" fmla="*/ 1367517 w 1449254"/>
                <a:gd name="connsiteY2" fmla="*/ 926853 h 4035615"/>
                <a:gd name="connsiteX3" fmla="*/ 1331158 w 1449254"/>
                <a:gd name="connsiteY3" fmla="*/ 710796 h 4035615"/>
                <a:gd name="connsiteX4" fmla="*/ 1308215 w 1449254"/>
                <a:gd name="connsiteY4" fmla="*/ 688674 h 4035615"/>
                <a:gd name="connsiteX5" fmla="*/ 1072503 w 1449254"/>
                <a:gd name="connsiteY5" fmla="*/ 618387 h 4035615"/>
                <a:gd name="connsiteX6" fmla="*/ 994293 w 1449254"/>
                <a:gd name="connsiteY6" fmla="*/ 575601 h 4035615"/>
                <a:gd name="connsiteX7" fmla="*/ 990893 w 1449254"/>
                <a:gd name="connsiteY7" fmla="*/ 577171 h 4035615"/>
                <a:gd name="connsiteX8" fmla="*/ 984877 w 1449254"/>
                <a:gd name="connsiteY8" fmla="*/ 570744 h 4035615"/>
                <a:gd name="connsiteX9" fmla="*/ 999301 w 1449254"/>
                <a:gd name="connsiteY9" fmla="*/ 545371 h 4035615"/>
                <a:gd name="connsiteX10" fmla="*/ 1026242 w 1449254"/>
                <a:gd name="connsiteY10" fmla="*/ 508602 h 4035615"/>
                <a:gd name="connsiteX11" fmla="*/ 1038312 w 1449254"/>
                <a:gd name="connsiteY11" fmla="*/ 445825 h 4035615"/>
                <a:gd name="connsiteX12" fmla="*/ 1056323 w 1449254"/>
                <a:gd name="connsiteY12" fmla="*/ 385104 h 4035615"/>
                <a:gd name="connsiteX13" fmla="*/ 1065851 w 1449254"/>
                <a:gd name="connsiteY13" fmla="*/ 246621 h 4035615"/>
                <a:gd name="connsiteX14" fmla="*/ 1079117 w 1449254"/>
                <a:gd name="connsiteY14" fmla="*/ 217661 h 4035615"/>
                <a:gd name="connsiteX15" fmla="*/ 1066748 w 1449254"/>
                <a:gd name="connsiteY15" fmla="*/ 80337 h 4035615"/>
                <a:gd name="connsiteX16" fmla="*/ 998142 w 1449254"/>
                <a:gd name="connsiteY16" fmla="*/ 17897 h 4035615"/>
                <a:gd name="connsiteX17" fmla="*/ 876288 w 1449254"/>
                <a:gd name="connsiteY17" fmla="*/ 409 h 4035615"/>
                <a:gd name="connsiteX18" fmla="*/ 700139 w 1449254"/>
                <a:gd name="connsiteY18" fmla="*/ 88109 h 4035615"/>
                <a:gd name="connsiteX19" fmla="*/ 682091 w 1449254"/>
                <a:gd name="connsiteY19" fmla="*/ 298150 h 4035615"/>
                <a:gd name="connsiteX20" fmla="*/ 682091 w 1449254"/>
                <a:gd name="connsiteY20" fmla="*/ 298150 h 4035615"/>
                <a:gd name="connsiteX21" fmla="*/ 682091 w 1449254"/>
                <a:gd name="connsiteY21" fmla="*/ 298150 h 4035615"/>
                <a:gd name="connsiteX22" fmla="*/ 690909 w 1449254"/>
                <a:gd name="connsiteY22" fmla="*/ 374305 h 4035615"/>
                <a:gd name="connsiteX23" fmla="*/ 732499 w 1449254"/>
                <a:gd name="connsiteY23" fmla="*/ 525529 h 4035615"/>
                <a:gd name="connsiteX24" fmla="*/ 732499 w 1449254"/>
                <a:gd name="connsiteY24" fmla="*/ 525529 h 4035615"/>
                <a:gd name="connsiteX25" fmla="*/ 732499 w 1449254"/>
                <a:gd name="connsiteY25" fmla="*/ 525529 h 4035615"/>
                <a:gd name="connsiteX26" fmla="*/ 720093 w 1449254"/>
                <a:gd name="connsiteY26" fmla="*/ 539243 h 4035615"/>
                <a:gd name="connsiteX27" fmla="*/ 638446 w 1449254"/>
                <a:gd name="connsiteY27" fmla="*/ 611212 h 4035615"/>
                <a:gd name="connsiteX28" fmla="*/ 610271 w 1449254"/>
                <a:gd name="connsiteY28" fmla="*/ 626608 h 4035615"/>
                <a:gd name="connsiteX29" fmla="*/ 396904 w 1449254"/>
                <a:gd name="connsiteY29" fmla="*/ 685909 h 4035615"/>
                <a:gd name="connsiteX30" fmla="*/ 345450 w 1449254"/>
                <a:gd name="connsiteY30" fmla="*/ 745659 h 4035615"/>
                <a:gd name="connsiteX31" fmla="*/ 342946 w 1449254"/>
                <a:gd name="connsiteY31" fmla="*/ 763782 h 4035615"/>
                <a:gd name="connsiteX32" fmla="*/ 279123 w 1449254"/>
                <a:gd name="connsiteY32" fmla="*/ 1111858 h 4035615"/>
                <a:gd name="connsiteX33" fmla="*/ 202483 w 1449254"/>
                <a:gd name="connsiteY33" fmla="*/ 1482241 h 4035615"/>
                <a:gd name="connsiteX34" fmla="*/ 181483 w 1449254"/>
                <a:gd name="connsiteY34" fmla="*/ 1723109 h 4035615"/>
                <a:gd name="connsiteX35" fmla="*/ 191086 w 1449254"/>
                <a:gd name="connsiteY35" fmla="*/ 1895708 h 4035615"/>
                <a:gd name="connsiteX36" fmla="*/ 201511 w 1449254"/>
                <a:gd name="connsiteY36" fmla="*/ 2098649 h 4035615"/>
                <a:gd name="connsiteX37" fmla="*/ 201511 w 1449254"/>
                <a:gd name="connsiteY37" fmla="*/ 2098649 h 4035615"/>
                <a:gd name="connsiteX38" fmla="*/ 231891 w 1449254"/>
                <a:gd name="connsiteY38" fmla="*/ 2188069 h 4035615"/>
                <a:gd name="connsiteX39" fmla="*/ 233199 w 1449254"/>
                <a:gd name="connsiteY39" fmla="*/ 2191731 h 4035615"/>
                <a:gd name="connsiteX40" fmla="*/ 233199 w 1449254"/>
                <a:gd name="connsiteY40" fmla="*/ 2191731 h 4035615"/>
                <a:gd name="connsiteX41" fmla="*/ 216197 w 1449254"/>
                <a:gd name="connsiteY41" fmla="*/ 2271211 h 4035615"/>
                <a:gd name="connsiteX42" fmla="*/ 197775 w 1449254"/>
                <a:gd name="connsiteY42" fmla="*/ 2295761 h 4035615"/>
                <a:gd name="connsiteX43" fmla="*/ 17852 w 1449254"/>
                <a:gd name="connsiteY43" fmla="*/ 2398521 h 4035615"/>
                <a:gd name="connsiteX44" fmla="*/ 588 w 1449254"/>
                <a:gd name="connsiteY44" fmla="*/ 2430283 h 4035615"/>
                <a:gd name="connsiteX45" fmla="*/ 8660 w 1449254"/>
                <a:gd name="connsiteY45" fmla="*/ 2494667 h 4035615"/>
                <a:gd name="connsiteX46" fmla="*/ 30407 w 1449254"/>
                <a:gd name="connsiteY46" fmla="*/ 2715021 h 4035615"/>
                <a:gd name="connsiteX47" fmla="*/ 48381 w 1449254"/>
                <a:gd name="connsiteY47" fmla="*/ 2727389 h 4035615"/>
                <a:gd name="connsiteX48" fmla="*/ 70091 w 1449254"/>
                <a:gd name="connsiteY48" fmla="*/ 2742037 h 4035615"/>
                <a:gd name="connsiteX49" fmla="*/ 81787 w 1449254"/>
                <a:gd name="connsiteY49" fmla="*/ 2989408 h 4035615"/>
                <a:gd name="connsiteX50" fmla="*/ 82497 w 1449254"/>
                <a:gd name="connsiteY50" fmla="*/ 3054090 h 4035615"/>
                <a:gd name="connsiteX51" fmla="*/ 103348 w 1449254"/>
                <a:gd name="connsiteY51" fmla="*/ 3067617 h 4035615"/>
                <a:gd name="connsiteX52" fmla="*/ 131411 w 1449254"/>
                <a:gd name="connsiteY52" fmla="*/ 3056108 h 4035615"/>
                <a:gd name="connsiteX53" fmla="*/ 170721 w 1449254"/>
                <a:gd name="connsiteY53" fmla="*/ 3063843 h 4035615"/>
                <a:gd name="connsiteX54" fmla="*/ 203268 w 1449254"/>
                <a:gd name="connsiteY54" fmla="*/ 3068664 h 4035615"/>
                <a:gd name="connsiteX55" fmla="*/ 217729 w 1449254"/>
                <a:gd name="connsiteY55" fmla="*/ 3061377 h 4035615"/>
                <a:gd name="connsiteX56" fmla="*/ 412374 w 1449254"/>
                <a:gd name="connsiteY56" fmla="*/ 2960224 h 4035615"/>
                <a:gd name="connsiteX57" fmla="*/ 441072 w 1449254"/>
                <a:gd name="connsiteY57" fmla="*/ 2951368 h 4035615"/>
                <a:gd name="connsiteX58" fmla="*/ 578546 w 1449254"/>
                <a:gd name="connsiteY58" fmla="*/ 2881230 h 4035615"/>
                <a:gd name="connsiteX59" fmla="*/ 597716 w 1449254"/>
                <a:gd name="connsiteY59" fmla="*/ 2890908 h 4035615"/>
                <a:gd name="connsiteX60" fmla="*/ 603732 w 1449254"/>
                <a:gd name="connsiteY60" fmla="*/ 2911946 h 4035615"/>
                <a:gd name="connsiteX61" fmla="*/ 602648 w 1449254"/>
                <a:gd name="connsiteY61" fmla="*/ 2995349 h 4035615"/>
                <a:gd name="connsiteX62" fmla="*/ 607020 w 1449254"/>
                <a:gd name="connsiteY62" fmla="*/ 3202737 h 4035615"/>
                <a:gd name="connsiteX63" fmla="*/ 628842 w 1449254"/>
                <a:gd name="connsiteY63" fmla="*/ 3370142 h 4035615"/>
                <a:gd name="connsiteX64" fmla="*/ 613036 w 1449254"/>
                <a:gd name="connsiteY64" fmla="*/ 3410199 h 4035615"/>
                <a:gd name="connsiteX65" fmla="*/ 532585 w 1449254"/>
                <a:gd name="connsiteY65" fmla="*/ 3478955 h 4035615"/>
                <a:gd name="connsiteX66" fmla="*/ 521487 w 1449254"/>
                <a:gd name="connsiteY66" fmla="*/ 3540723 h 4035615"/>
                <a:gd name="connsiteX67" fmla="*/ 559713 w 1449254"/>
                <a:gd name="connsiteY67" fmla="*/ 3616914 h 4035615"/>
                <a:gd name="connsiteX68" fmla="*/ 584525 w 1449254"/>
                <a:gd name="connsiteY68" fmla="*/ 3626032 h 4035615"/>
                <a:gd name="connsiteX69" fmla="*/ 608440 w 1449254"/>
                <a:gd name="connsiteY69" fmla="*/ 3637466 h 4035615"/>
                <a:gd name="connsiteX70" fmla="*/ 611653 w 1449254"/>
                <a:gd name="connsiteY70" fmla="*/ 3659438 h 4035615"/>
                <a:gd name="connsiteX71" fmla="*/ 698831 w 1449254"/>
                <a:gd name="connsiteY71" fmla="*/ 3875234 h 4035615"/>
                <a:gd name="connsiteX72" fmla="*/ 727753 w 1449254"/>
                <a:gd name="connsiteY72" fmla="*/ 3955797 h 4035615"/>
                <a:gd name="connsiteX73" fmla="*/ 740645 w 1449254"/>
                <a:gd name="connsiteY73" fmla="*/ 3987372 h 4035615"/>
                <a:gd name="connsiteX74" fmla="*/ 812240 w 1449254"/>
                <a:gd name="connsiteY74" fmla="*/ 3995929 h 4035615"/>
                <a:gd name="connsiteX75" fmla="*/ 863508 w 1449254"/>
                <a:gd name="connsiteY75" fmla="*/ 4008336 h 4035615"/>
                <a:gd name="connsiteX76" fmla="*/ 909657 w 1449254"/>
                <a:gd name="connsiteY76" fmla="*/ 4025637 h 4035615"/>
                <a:gd name="connsiteX77" fmla="*/ 1019068 w 1449254"/>
                <a:gd name="connsiteY77" fmla="*/ 4033932 h 4035615"/>
                <a:gd name="connsiteX78" fmla="*/ 1161399 w 1449254"/>
                <a:gd name="connsiteY78" fmla="*/ 4019023 h 4035615"/>
                <a:gd name="connsiteX79" fmla="*/ 1173469 w 1449254"/>
                <a:gd name="connsiteY79" fmla="*/ 4010540 h 4035615"/>
                <a:gd name="connsiteX80" fmla="*/ 1145593 w 1449254"/>
                <a:gd name="connsiteY80" fmla="*/ 3955648 h 4035615"/>
                <a:gd name="connsiteX81" fmla="*/ 1082031 w 1449254"/>
                <a:gd name="connsiteY81" fmla="*/ 3916375 h 4035615"/>
                <a:gd name="connsiteX82" fmla="*/ 979234 w 1449254"/>
                <a:gd name="connsiteY82" fmla="*/ 3798108 h 4035615"/>
                <a:gd name="connsiteX83" fmla="*/ 951022 w 1449254"/>
                <a:gd name="connsiteY83" fmla="*/ 3752034 h 4035615"/>
                <a:gd name="connsiteX84" fmla="*/ 895494 w 1449254"/>
                <a:gd name="connsiteY84" fmla="*/ 3427351 h 4035615"/>
                <a:gd name="connsiteX85" fmla="*/ 903155 w 1449254"/>
                <a:gd name="connsiteY85" fmla="*/ 3374140 h 4035615"/>
                <a:gd name="connsiteX86" fmla="*/ 1125938 w 1449254"/>
                <a:gd name="connsiteY86" fmla="*/ 3073708 h 4035615"/>
                <a:gd name="connsiteX87" fmla="*/ 1202952 w 1449254"/>
                <a:gd name="connsiteY87" fmla="*/ 2938663 h 4035615"/>
                <a:gd name="connsiteX88" fmla="*/ 1230043 w 1449254"/>
                <a:gd name="connsiteY88" fmla="*/ 2855484 h 4035615"/>
                <a:gd name="connsiteX89" fmla="*/ 1249474 w 1449254"/>
                <a:gd name="connsiteY89" fmla="*/ 2744504 h 4035615"/>
                <a:gd name="connsiteX90" fmla="*/ 1254518 w 1449254"/>
                <a:gd name="connsiteY90" fmla="*/ 2728772 h 4035615"/>
                <a:gd name="connsiteX91" fmla="*/ 1253173 w 1449254"/>
                <a:gd name="connsiteY91" fmla="*/ 2686323 h 4035615"/>
                <a:gd name="connsiteX92" fmla="*/ 1252463 w 1449254"/>
                <a:gd name="connsiteY92" fmla="*/ 2683146 h 4035615"/>
                <a:gd name="connsiteX93" fmla="*/ 1254219 w 1449254"/>
                <a:gd name="connsiteY93" fmla="*/ 2504046 h 4035615"/>
                <a:gd name="connsiteX94" fmla="*/ 1255976 w 1449254"/>
                <a:gd name="connsiteY94" fmla="*/ 2400352 h 4035615"/>
                <a:gd name="connsiteX95" fmla="*/ 1245251 w 1449254"/>
                <a:gd name="connsiteY95" fmla="*/ 2189265 h 4035615"/>
                <a:gd name="connsiteX96" fmla="*/ 1277686 w 1449254"/>
                <a:gd name="connsiteY96" fmla="*/ 2113671 h 4035615"/>
                <a:gd name="connsiteX97" fmla="*/ 1279293 w 1449254"/>
                <a:gd name="connsiteY97" fmla="*/ 2112438 h 4035615"/>
                <a:gd name="connsiteX98" fmla="*/ 1322601 w 1449254"/>
                <a:gd name="connsiteY98" fmla="*/ 1996936 h 4035615"/>
                <a:gd name="connsiteX99" fmla="*/ 1327085 w 1449254"/>
                <a:gd name="connsiteY99" fmla="*/ 1908600 h 4035615"/>
                <a:gd name="connsiteX100" fmla="*/ 1354774 w 1449254"/>
                <a:gd name="connsiteY100" fmla="*/ 1942305 h 4035615"/>
                <a:gd name="connsiteX101" fmla="*/ 1359856 w 1449254"/>
                <a:gd name="connsiteY101" fmla="*/ 1933375 h 4035615"/>
                <a:gd name="connsiteX102" fmla="*/ 1367218 w 1449254"/>
                <a:gd name="connsiteY102" fmla="*/ 1918876 h 4035615"/>
                <a:gd name="connsiteX103" fmla="*/ 1449238 w 1449254"/>
                <a:gd name="connsiteY103" fmla="*/ 1530370 h 4035615"/>
                <a:gd name="connsiteX104" fmla="*/ 1403464 w 1449254"/>
                <a:gd name="connsiteY104" fmla="*/ 1375259 h 4035615"/>
                <a:gd name="connsiteX105" fmla="*/ 445295 w 1449254"/>
                <a:gd name="connsiteY105" fmla="*/ 1405414 h 4035615"/>
                <a:gd name="connsiteX106" fmla="*/ 444996 w 1449254"/>
                <a:gd name="connsiteY106" fmla="*/ 1405377 h 4035615"/>
                <a:gd name="connsiteX107" fmla="*/ 445295 w 1449254"/>
                <a:gd name="connsiteY107" fmla="*/ 1405414 h 4035615"/>
                <a:gd name="connsiteX108" fmla="*/ 282337 w 1449254"/>
                <a:gd name="connsiteY108" fmla="*/ 2236235 h 4035615"/>
                <a:gd name="connsiteX109" fmla="*/ 283495 w 1449254"/>
                <a:gd name="connsiteY109" fmla="*/ 2223418 h 4035615"/>
                <a:gd name="connsiteX110" fmla="*/ 292202 w 1449254"/>
                <a:gd name="connsiteY110" fmla="*/ 2210564 h 4035615"/>
                <a:gd name="connsiteX111" fmla="*/ 324113 w 1449254"/>
                <a:gd name="connsiteY111" fmla="*/ 2216319 h 4035615"/>
                <a:gd name="connsiteX112" fmla="*/ 293248 w 1449254"/>
                <a:gd name="connsiteY112" fmla="*/ 2234629 h 4035615"/>
                <a:gd name="connsiteX113" fmla="*/ 282337 w 1449254"/>
                <a:gd name="connsiteY113" fmla="*/ 2236235 h 4035615"/>
                <a:gd name="connsiteX114" fmla="*/ 440063 w 1449254"/>
                <a:gd name="connsiteY114" fmla="*/ 1584253 h 4035615"/>
                <a:gd name="connsiteX115" fmla="*/ 420408 w 1449254"/>
                <a:gd name="connsiteY115" fmla="*/ 1878818 h 4035615"/>
                <a:gd name="connsiteX116" fmla="*/ 401239 w 1449254"/>
                <a:gd name="connsiteY116" fmla="*/ 2062740 h 4035615"/>
                <a:gd name="connsiteX117" fmla="*/ 401239 w 1449254"/>
                <a:gd name="connsiteY117" fmla="*/ 2062740 h 4035615"/>
                <a:gd name="connsiteX118" fmla="*/ 387936 w 1449254"/>
                <a:gd name="connsiteY118" fmla="*/ 2045962 h 4035615"/>
                <a:gd name="connsiteX119" fmla="*/ 387936 w 1449254"/>
                <a:gd name="connsiteY119" fmla="*/ 2045962 h 4035615"/>
                <a:gd name="connsiteX120" fmla="*/ 385582 w 1449254"/>
                <a:gd name="connsiteY120" fmla="*/ 1933972 h 4035615"/>
                <a:gd name="connsiteX121" fmla="*/ 401164 w 1449254"/>
                <a:gd name="connsiteY121" fmla="*/ 1741718 h 4035615"/>
                <a:gd name="connsiteX122" fmla="*/ 445967 w 1449254"/>
                <a:gd name="connsiteY122" fmla="*/ 1402948 h 4035615"/>
                <a:gd name="connsiteX123" fmla="*/ 449592 w 1449254"/>
                <a:gd name="connsiteY123" fmla="*/ 1392335 h 4035615"/>
                <a:gd name="connsiteX124" fmla="*/ 440063 w 1449254"/>
                <a:gd name="connsiteY124" fmla="*/ 1584253 h 403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449254" h="4035615">
                  <a:moveTo>
                    <a:pt x="1403464" y="1375259"/>
                  </a:moveTo>
                  <a:cubicBezTo>
                    <a:pt x="1397336" y="1367449"/>
                    <a:pt x="1392067" y="1358967"/>
                    <a:pt x="1391506" y="1347794"/>
                  </a:cubicBezTo>
                  <a:cubicBezTo>
                    <a:pt x="1384481" y="1207405"/>
                    <a:pt x="1377755" y="1067017"/>
                    <a:pt x="1367517" y="926853"/>
                  </a:cubicBezTo>
                  <a:cubicBezTo>
                    <a:pt x="1362173" y="853650"/>
                    <a:pt x="1355260" y="780859"/>
                    <a:pt x="1331158" y="710796"/>
                  </a:cubicBezTo>
                  <a:cubicBezTo>
                    <a:pt x="1327011" y="698764"/>
                    <a:pt x="1320658" y="692262"/>
                    <a:pt x="1308215" y="688674"/>
                  </a:cubicBezTo>
                  <a:cubicBezTo>
                    <a:pt x="1229482" y="665806"/>
                    <a:pt x="1150787" y="642750"/>
                    <a:pt x="1072503" y="618387"/>
                  </a:cubicBezTo>
                  <a:cubicBezTo>
                    <a:pt x="1043917" y="609493"/>
                    <a:pt x="1009763" y="609157"/>
                    <a:pt x="994293" y="575601"/>
                  </a:cubicBezTo>
                  <a:cubicBezTo>
                    <a:pt x="993172" y="576125"/>
                    <a:pt x="992014" y="576648"/>
                    <a:pt x="990893" y="577171"/>
                  </a:cubicBezTo>
                  <a:cubicBezTo>
                    <a:pt x="988875" y="575041"/>
                    <a:pt x="986895" y="572874"/>
                    <a:pt x="984877" y="570744"/>
                  </a:cubicBezTo>
                  <a:cubicBezTo>
                    <a:pt x="982074" y="557927"/>
                    <a:pt x="988464" y="550864"/>
                    <a:pt x="999301" y="545371"/>
                  </a:cubicBezTo>
                  <a:cubicBezTo>
                    <a:pt x="1014322" y="537786"/>
                    <a:pt x="1021272" y="525940"/>
                    <a:pt x="1026242" y="508602"/>
                  </a:cubicBezTo>
                  <a:cubicBezTo>
                    <a:pt x="1032184" y="487863"/>
                    <a:pt x="1032034" y="466489"/>
                    <a:pt x="1038312" y="445825"/>
                  </a:cubicBezTo>
                  <a:cubicBezTo>
                    <a:pt x="1044477" y="425610"/>
                    <a:pt x="1056584" y="405842"/>
                    <a:pt x="1056323" y="385104"/>
                  </a:cubicBezTo>
                  <a:cubicBezTo>
                    <a:pt x="1055725" y="338544"/>
                    <a:pt x="1062003" y="292732"/>
                    <a:pt x="1065851" y="246621"/>
                  </a:cubicBezTo>
                  <a:cubicBezTo>
                    <a:pt x="1074707" y="239035"/>
                    <a:pt x="1076688" y="227937"/>
                    <a:pt x="1079117" y="217661"/>
                  </a:cubicBezTo>
                  <a:cubicBezTo>
                    <a:pt x="1090327" y="170616"/>
                    <a:pt x="1085208" y="124692"/>
                    <a:pt x="1066748" y="80337"/>
                  </a:cubicBezTo>
                  <a:cubicBezTo>
                    <a:pt x="1053707" y="49023"/>
                    <a:pt x="1029344" y="29294"/>
                    <a:pt x="998142" y="17897"/>
                  </a:cubicBezTo>
                  <a:cubicBezTo>
                    <a:pt x="958832" y="3548"/>
                    <a:pt x="917840" y="-1572"/>
                    <a:pt x="876288" y="409"/>
                  </a:cubicBezTo>
                  <a:cubicBezTo>
                    <a:pt x="804954" y="3772"/>
                    <a:pt x="744232" y="31199"/>
                    <a:pt x="700139" y="88109"/>
                  </a:cubicBezTo>
                  <a:cubicBezTo>
                    <a:pt x="649544" y="153427"/>
                    <a:pt x="664752" y="226106"/>
                    <a:pt x="682091" y="298150"/>
                  </a:cubicBezTo>
                  <a:cubicBezTo>
                    <a:pt x="682091" y="298150"/>
                    <a:pt x="682091" y="298150"/>
                    <a:pt x="682091" y="298150"/>
                  </a:cubicBezTo>
                  <a:lnTo>
                    <a:pt x="682091" y="298150"/>
                  </a:lnTo>
                  <a:cubicBezTo>
                    <a:pt x="668900" y="325391"/>
                    <a:pt x="676448" y="352221"/>
                    <a:pt x="690909" y="374305"/>
                  </a:cubicBezTo>
                  <a:cubicBezTo>
                    <a:pt x="721289" y="420827"/>
                    <a:pt x="738179" y="469703"/>
                    <a:pt x="732499" y="525529"/>
                  </a:cubicBezTo>
                  <a:cubicBezTo>
                    <a:pt x="732499" y="525529"/>
                    <a:pt x="732499" y="525529"/>
                    <a:pt x="732499" y="525529"/>
                  </a:cubicBezTo>
                  <a:cubicBezTo>
                    <a:pt x="732499" y="525529"/>
                    <a:pt x="732499" y="525529"/>
                    <a:pt x="732499" y="525529"/>
                  </a:cubicBezTo>
                  <a:cubicBezTo>
                    <a:pt x="720093" y="539841"/>
                    <a:pt x="727641" y="532442"/>
                    <a:pt x="720093" y="539243"/>
                  </a:cubicBezTo>
                  <a:cubicBezTo>
                    <a:pt x="692254" y="563719"/>
                    <a:pt x="665126" y="587223"/>
                    <a:pt x="638446" y="611212"/>
                  </a:cubicBezTo>
                  <a:cubicBezTo>
                    <a:pt x="630113" y="618723"/>
                    <a:pt x="620921" y="623618"/>
                    <a:pt x="610271" y="626608"/>
                  </a:cubicBezTo>
                  <a:cubicBezTo>
                    <a:pt x="539199" y="646599"/>
                    <a:pt x="468687" y="668870"/>
                    <a:pt x="396904" y="685909"/>
                  </a:cubicBezTo>
                  <a:cubicBezTo>
                    <a:pt x="362041" y="694205"/>
                    <a:pt x="343507" y="708965"/>
                    <a:pt x="345450" y="745659"/>
                  </a:cubicBezTo>
                  <a:cubicBezTo>
                    <a:pt x="345786" y="751638"/>
                    <a:pt x="343731" y="757729"/>
                    <a:pt x="342946" y="763782"/>
                  </a:cubicBezTo>
                  <a:cubicBezTo>
                    <a:pt x="328149" y="881003"/>
                    <a:pt x="304010" y="996505"/>
                    <a:pt x="279123" y="1111858"/>
                  </a:cubicBezTo>
                  <a:cubicBezTo>
                    <a:pt x="252518" y="1235094"/>
                    <a:pt x="218812" y="1356799"/>
                    <a:pt x="202483" y="1482241"/>
                  </a:cubicBezTo>
                  <a:cubicBezTo>
                    <a:pt x="192058" y="1562281"/>
                    <a:pt x="180287" y="1642322"/>
                    <a:pt x="181483" y="1723109"/>
                  </a:cubicBezTo>
                  <a:cubicBezTo>
                    <a:pt x="182342" y="1780692"/>
                    <a:pt x="193141" y="1838387"/>
                    <a:pt x="191086" y="1895708"/>
                  </a:cubicBezTo>
                  <a:cubicBezTo>
                    <a:pt x="188620" y="1964016"/>
                    <a:pt x="195906" y="2031127"/>
                    <a:pt x="201511" y="2098649"/>
                  </a:cubicBezTo>
                  <a:cubicBezTo>
                    <a:pt x="201511" y="2098649"/>
                    <a:pt x="201511" y="2098649"/>
                    <a:pt x="201511" y="2098649"/>
                  </a:cubicBezTo>
                  <a:cubicBezTo>
                    <a:pt x="196654" y="2133550"/>
                    <a:pt x="198111" y="2166284"/>
                    <a:pt x="231891" y="2188069"/>
                  </a:cubicBezTo>
                  <a:cubicBezTo>
                    <a:pt x="232750" y="2188630"/>
                    <a:pt x="232788" y="2190498"/>
                    <a:pt x="233199" y="2191731"/>
                  </a:cubicBezTo>
                  <a:cubicBezTo>
                    <a:pt x="233199" y="2191731"/>
                    <a:pt x="233199" y="2191731"/>
                    <a:pt x="233199" y="2191731"/>
                  </a:cubicBezTo>
                  <a:cubicBezTo>
                    <a:pt x="227482" y="2218224"/>
                    <a:pt x="221466" y="2244643"/>
                    <a:pt x="216197" y="2271211"/>
                  </a:cubicBezTo>
                  <a:cubicBezTo>
                    <a:pt x="213917" y="2282683"/>
                    <a:pt x="208163" y="2289895"/>
                    <a:pt x="197775" y="2295761"/>
                  </a:cubicBezTo>
                  <a:cubicBezTo>
                    <a:pt x="137651" y="2329765"/>
                    <a:pt x="78275" y="2365077"/>
                    <a:pt x="17852" y="2398521"/>
                  </a:cubicBezTo>
                  <a:cubicBezTo>
                    <a:pt x="3727" y="2406368"/>
                    <a:pt x="-1953" y="2415149"/>
                    <a:pt x="588" y="2430283"/>
                  </a:cubicBezTo>
                  <a:cubicBezTo>
                    <a:pt x="3316" y="2451732"/>
                    <a:pt x="6455" y="2473180"/>
                    <a:pt x="8660" y="2494667"/>
                  </a:cubicBezTo>
                  <a:cubicBezTo>
                    <a:pt x="16096" y="2568093"/>
                    <a:pt x="23121" y="2641594"/>
                    <a:pt x="30407" y="2715021"/>
                  </a:cubicBezTo>
                  <a:cubicBezTo>
                    <a:pt x="31491" y="2725932"/>
                    <a:pt x="32089" y="2735610"/>
                    <a:pt x="48381" y="2727389"/>
                  </a:cubicBezTo>
                  <a:cubicBezTo>
                    <a:pt x="68746" y="2717151"/>
                    <a:pt x="69643" y="2718309"/>
                    <a:pt x="70091" y="2742037"/>
                  </a:cubicBezTo>
                  <a:cubicBezTo>
                    <a:pt x="71586" y="2824619"/>
                    <a:pt x="76406" y="2907013"/>
                    <a:pt x="81787" y="2989408"/>
                  </a:cubicBezTo>
                  <a:cubicBezTo>
                    <a:pt x="82011" y="3010969"/>
                    <a:pt x="82273" y="3032529"/>
                    <a:pt x="82497" y="3054090"/>
                  </a:cubicBezTo>
                  <a:cubicBezTo>
                    <a:pt x="82647" y="3069075"/>
                    <a:pt x="86084" y="3077744"/>
                    <a:pt x="103348" y="3067617"/>
                  </a:cubicBezTo>
                  <a:cubicBezTo>
                    <a:pt x="111980" y="3062535"/>
                    <a:pt x="122928" y="3061377"/>
                    <a:pt x="131411" y="3056108"/>
                  </a:cubicBezTo>
                  <a:cubicBezTo>
                    <a:pt x="147628" y="3046056"/>
                    <a:pt x="159884" y="3047663"/>
                    <a:pt x="170721" y="3063843"/>
                  </a:cubicBezTo>
                  <a:cubicBezTo>
                    <a:pt x="179353" y="3076772"/>
                    <a:pt x="190339" y="3079164"/>
                    <a:pt x="203268" y="3068664"/>
                  </a:cubicBezTo>
                  <a:cubicBezTo>
                    <a:pt x="207341" y="3065338"/>
                    <a:pt x="212908" y="3063880"/>
                    <a:pt x="217729" y="3061377"/>
                  </a:cubicBezTo>
                  <a:cubicBezTo>
                    <a:pt x="282636" y="3027672"/>
                    <a:pt x="347505" y="2993966"/>
                    <a:pt x="412374" y="2960224"/>
                  </a:cubicBezTo>
                  <a:cubicBezTo>
                    <a:pt x="422762" y="2960000"/>
                    <a:pt x="432067" y="2956301"/>
                    <a:pt x="441072" y="2951368"/>
                  </a:cubicBezTo>
                  <a:cubicBezTo>
                    <a:pt x="486249" y="2926706"/>
                    <a:pt x="533257" y="2905668"/>
                    <a:pt x="578546" y="2881230"/>
                  </a:cubicBezTo>
                  <a:cubicBezTo>
                    <a:pt x="590690" y="2874653"/>
                    <a:pt x="595623" y="2878315"/>
                    <a:pt x="597716" y="2890908"/>
                  </a:cubicBezTo>
                  <a:cubicBezTo>
                    <a:pt x="598911" y="2898045"/>
                    <a:pt x="597977" y="2906042"/>
                    <a:pt x="603732" y="2911946"/>
                  </a:cubicBezTo>
                  <a:cubicBezTo>
                    <a:pt x="603283" y="2939747"/>
                    <a:pt x="603470" y="2967548"/>
                    <a:pt x="602648" y="2995349"/>
                  </a:cubicBezTo>
                  <a:cubicBezTo>
                    <a:pt x="600630" y="3064478"/>
                    <a:pt x="596370" y="3133682"/>
                    <a:pt x="607020" y="3202737"/>
                  </a:cubicBezTo>
                  <a:cubicBezTo>
                    <a:pt x="615577" y="3258339"/>
                    <a:pt x="620958" y="3314427"/>
                    <a:pt x="628842" y="3370142"/>
                  </a:cubicBezTo>
                  <a:cubicBezTo>
                    <a:pt x="631309" y="3387480"/>
                    <a:pt x="627310" y="3399064"/>
                    <a:pt x="613036" y="3410199"/>
                  </a:cubicBezTo>
                  <a:cubicBezTo>
                    <a:pt x="585272" y="3431872"/>
                    <a:pt x="558816" y="3455376"/>
                    <a:pt x="532585" y="3478955"/>
                  </a:cubicBezTo>
                  <a:cubicBezTo>
                    <a:pt x="511435" y="3497975"/>
                    <a:pt x="508856" y="3515687"/>
                    <a:pt x="521487" y="3540723"/>
                  </a:cubicBezTo>
                  <a:cubicBezTo>
                    <a:pt x="534303" y="3566095"/>
                    <a:pt x="547943" y="3591056"/>
                    <a:pt x="559713" y="3616914"/>
                  </a:cubicBezTo>
                  <a:cubicBezTo>
                    <a:pt x="565655" y="3629918"/>
                    <a:pt x="572381" y="3633319"/>
                    <a:pt x="584525" y="3626032"/>
                  </a:cubicBezTo>
                  <a:cubicBezTo>
                    <a:pt x="598127" y="3617886"/>
                    <a:pt x="604778" y="3625733"/>
                    <a:pt x="608440" y="3637466"/>
                  </a:cubicBezTo>
                  <a:cubicBezTo>
                    <a:pt x="610607" y="3644454"/>
                    <a:pt x="611355" y="3652077"/>
                    <a:pt x="611653" y="3659438"/>
                  </a:cubicBezTo>
                  <a:cubicBezTo>
                    <a:pt x="614979" y="3741795"/>
                    <a:pt x="645022" y="3814064"/>
                    <a:pt x="698831" y="3875234"/>
                  </a:cubicBezTo>
                  <a:cubicBezTo>
                    <a:pt x="720243" y="3899597"/>
                    <a:pt x="736759" y="3921718"/>
                    <a:pt x="727753" y="3955797"/>
                  </a:cubicBezTo>
                  <a:cubicBezTo>
                    <a:pt x="724428" y="3968390"/>
                    <a:pt x="728613" y="3983187"/>
                    <a:pt x="740645" y="3987372"/>
                  </a:cubicBezTo>
                  <a:cubicBezTo>
                    <a:pt x="763514" y="3995331"/>
                    <a:pt x="788849" y="4003478"/>
                    <a:pt x="812240" y="3995929"/>
                  </a:cubicBezTo>
                  <a:cubicBezTo>
                    <a:pt x="834175" y="3988830"/>
                    <a:pt x="848673" y="3995518"/>
                    <a:pt x="863508" y="4008336"/>
                  </a:cubicBezTo>
                  <a:cubicBezTo>
                    <a:pt x="876848" y="4019919"/>
                    <a:pt x="891571" y="4025039"/>
                    <a:pt x="909657" y="4025637"/>
                  </a:cubicBezTo>
                  <a:cubicBezTo>
                    <a:pt x="946202" y="4026907"/>
                    <a:pt x="982709" y="4030046"/>
                    <a:pt x="1019068" y="4033932"/>
                  </a:cubicBezTo>
                  <a:cubicBezTo>
                    <a:pt x="1067720" y="4039164"/>
                    <a:pt x="1114765" y="4031653"/>
                    <a:pt x="1161399" y="4019023"/>
                  </a:cubicBezTo>
                  <a:cubicBezTo>
                    <a:pt x="1166294" y="4017714"/>
                    <a:pt x="1172423" y="4018163"/>
                    <a:pt x="1173469" y="4010540"/>
                  </a:cubicBezTo>
                  <a:cubicBezTo>
                    <a:pt x="1175375" y="3996901"/>
                    <a:pt x="1158148" y="3963420"/>
                    <a:pt x="1145593" y="3955648"/>
                  </a:cubicBezTo>
                  <a:cubicBezTo>
                    <a:pt x="1124331" y="3942532"/>
                    <a:pt x="1098211" y="3935581"/>
                    <a:pt x="1082031" y="3916375"/>
                  </a:cubicBezTo>
                  <a:cubicBezTo>
                    <a:pt x="1048364" y="3876429"/>
                    <a:pt x="1013388" y="3837642"/>
                    <a:pt x="979234" y="3798108"/>
                  </a:cubicBezTo>
                  <a:cubicBezTo>
                    <a:pt x="967576" y="3784618"/>
                    <a:pt x="954310" y="3771913"/>
                    <a:pt x="951022" y="3752034"/>
                  </a:cubicBezTo>
                  <a:cubicBezTo>
                    <a:pt x="932974" y="3643744"/>
                    <a:pt x="913692" y="3535641"/>
                    <a:pt x="895494" y="3427351"/>
                  </a:cubicBezTo>
                  <a:cubicBezTo>
                    <a:pt x="892468" y="3409415"/>
                    <a:pt x="887759" y="3391852"/>
                    <a:pt x="903155" y="3374140"/>
                  </a:cubicBezTo>
                  <a:cubicBezTo>
                    <a:pt x="985288" y="3279937"/>
                    <a:pt x="1054679" y="3176094"/>
                    <a:pt x="1125938" y="3073708"/>
                  </a:cubicBezTo>
                  <a:cubicBezTo>
                    <a:pt x="1155607" y="3031109"/>
                    <a:pt x="1190359" y="2991538"/>
                    <a:pt x="1202952" y="2938663"/>
                  </a:cubicBezTo>
                  <a:cubicBezTo>
                    <a:pt x="1209678" y="2910376"/>
                    <a:pt x="1219543" y="2882650"/>
                    <a:pt x="1230043" y="2855484"/>
                  </a:cubicBezTo>
                  <a:cubicBezTo>
                    <a:pt x="1243943" y="2819611"/>
                    <a:pt x="1253248" y="2783328"/>
                    <a:pt x="1249474" y="2744504"/>
                  </a:cubicBezTo>
                  <a:cubicBezTo>
                    <a:pt x="1253920" y="2740131"/>
                    <a:pt x="1254257" y="2734452"/>
                    <a:pt x="1254518" y="2728772"/>
                  </a:cubicBezTo>
                  <a:cubicBezTo>
                    <a:pt x="1253621" y="2714610"/>
                    <a:pt x="1255490" y="2700410"/>
                    <a:pt x="1253173" y="2686323"/>
                  </a:cubicBezTo>
                  <a:cubicBezTo>
                    <a:pt x="1252949" y="2685276"/>
                    <a:pt x="1252687" y="2684193"/>
                    <a:pt x="1252463" y="2683146"/>
                  </a:cubicBezTo>
                  <a:cubicBezTo>
                    <a:pt x="1252911" y="2623434"/>
                    <a:pt x="1252276" y="2563721"/>
                    <a:pt x="1254219" y="2504046"/>
                  </a:cubicBezTo>
                  <a:cubicBezTo>
                    <a:pt x="1255340" y="2469481"/>
                    <a:pt x="1257694" y="2434954"/>
                    <a:pt x="1255976" y="2400352"/>
                  </a:cubicBezTo>
                  <a:cubicBezTo>
                    <a:pt x="1252500" y="2329990"/>
                    <a:pt x="1248838" y="2259627"/>
                    <a:pt x="1245251" y="2189265"/>
                  </a:cubicBezTo>
                  <a:cubicBezTo>
                    <a:pt x="1238413" y="2156494"/>
                    <a:pt x="1244653" y="2129328"/>
                    <a:pt x="1277686" y="2113671"/>
                  </a:cubicBezTo>
                  <a:cubicBezTo>
                    <a:pt x="1278284" y="2113372"/>
                    <a:pt x="1278769" y="2112849"/>
                    <a:pt x="1279293" y="2112438"/>
                  </a:cubicBezTo>
                  <a:cubicBezTo>
                    <a:pt x="1317108" y="2082731"/>
                    <a:pt x="1335642" y="2046859"/>
                    <a:pt x="1322601" y="1996936"/>
                  </a:cubicBezTo>
                  <a:cubicBezTo>
                    <a:pt x="1315202" y="1968537"/>
                    <a:pt x="1310494" y="1938382"/>
                    <a:pt x="1327085" y="1908600"/>
                  </a:cubicBezTo>
                  <a:cubicBezTo>
                    <a:pt x="1336464" y="1920034"/>
                    <a:pt x="1345134" y="1930572"/>
                    <a:pt x="1354774" y="1942305"/>
                  </a:cubicBezTo>
                  <a:cubicBezTo>
                    <a:pt x="1357315" y="1937859"/>
                    <a:pt x="1358661" y="1935654"/>
                    <a:pt x="1359856" y="1933375"/>
                  </a:cubicBezTo>
                  <a:cubicBezTo>
                    <a:pt x="1362360" y="1928554"/>
                    <a:pt x="1364789" y="1923734"/>
                    <a:pt x="1367218" y="1918876"/>
                  </a:cubicBezTo>
                  <a:cubicBezTo>
                    <a:pt x="1428911" y="1796611"/>
                    <a:pt x="1448528" y="1666125"/>
                    <a:pt x="1449238" y="1530370"/>
                  </a:cubicBezTo>
                  <a:cubicBezTo>
                    <a:pt x="1449724" y="1472077"/>
                    <a:pt x="1439299" y="1421071"/>
                    <a:pt x="1403464" y="1375259"/>
                  </a:cubicBezTo>
                  <a:close/>
                  <a:moveTo>
                    <a:pt x="445295" y="1405414"/>
                  </a:moveTo>
                  <a:cubicBezTo>
                    <a:pt x="445183" y="1405414"/>
                    <a:pt x="445108" y="1405377"/>
                    <a:pt x="444996" y="1405377"/>
                  </a:cubicBezTo>
                  <a:cubicBezTo>
                    <a:pt x="443501" y="1405750"/>
                    <a:pt x="444211" y="1404853"/>
                    <a:pt x="445295" y="1405414"/>
                  </a:cubicBezTo>
                  <a:close/>
                  <a:moveTo>
                    <a:pt x="282337" y="2236235"/>
                  </a:moveTo>
                  <a:cubicBezTo>
                    <a:pt x="278226" y="2232088"/>
                    <a:pt x="280879" y="2227454"/>
                    <a:pt x="283495" y="2223418"/>
                  </a:cubicBezTo>
                  <a:cubicBezTo>
                    <a:pt x="286298" y="2219084"/>
                    <a:pt x="292164" y="2216169"/>
                    <a:pt x="292202" y="2210564"/>
                  </a:cubicBezTo>
                  <a:cubicBezTo>
                    <a:pt x="301917" y="2218224"/>
                    <a:pt x="313090" y="2216917"/>
                    <a:pt x="324113" y="2216319"/>
                  </a:cubicBezTo>
                  <a:cubicBezTo>
                    <a:pt x="314173" y="2223007"/>
                    <a:pt x="303748" y="2228874"/>
                    <a:pt x="293248" y="2234629"/>
                  </a:cubicBezTo>
                  <a:cubicBezTo>
                    <a:pt x="289847" y="2236497"/>
                    <a:pt x="285961" y="2239860"/>
                    <a:pt x="282337" y="2236235"/>
                  </a:cubicBezTo>
                  <a:close/>
                  <a:moveTo>
                    <a:pt x="440063" y="1584253"/>
                  </a:moveTo>
                  <a:cubicBezTo>
                    <a:pt x="434047" y="1682491"/>
                    <a:pt x="427882" y="1780692"/>
                    <a:pt x="420408" y="1878818"/>
                  </a:cubicBezTo>
                  <a:cubicBezTo>
                    <a:pt x="415737" y="1940250"/>
                    <a:pt x="412449" y="2001943"/>
                    <a:pt x="401239" y="2062740"/>
                  </a:cubicBezTo>
                  <a:lnTo>
                    <a:pt x="401239" y="2062740"/>
                  </a:lnTo>
                  <a:cubicBezTo>
                    <a:pt x="397988" y="2056200"/>
                    <a:pt x="396269" y="2048465"/>
                    <a:pt x="387936" y="2045962"/>
                  </a:cubicBezTo>
                  <a:lnTo>
                    <a:pt x="387936" y="2045962"/>
                  </a:lnTo>
                  <a:cubicBezTo>
                    <a:pt x="387301" y="2008632"/>
                    <a:pt x="388385" y="1971153"/>
                    <a:pt x="385582" y="1933972"/>
                  </a:cubicBezTo>
                  <a:cubicBezTo>
                    <a:pt x="380687" y="1868879"/>
                    <a:pt x="392906" y="1805504"/>
                    <a:pt x="401164" y="1741718"/>
                  </a:cubicBezTo>
                  <a:cubicBezTo>
                    <a:pt x="415812" y="1628757"/>
                    <a:pt x="430983" y="1515871"/>
                    <a:pt x="445967" y="1402948"/>
                  </a:cubicBezTo>
                  <a:cubicBezTo>
                    <a:pt x="446229" y="1401042"/>
                    <a:pt x="447201" y="1399248"/>
                    <a:pt x="449592" y="1392335"/>
                  </a:cubicBezTo>
                  <a:cubicBezTo>
                    <a:pt x="446341" y="1459821"/>
                    <a:pt x="443875" y="1522074"/>
                    <a:pt x="440063" y="1584253"/>
                  </a:cubicBezTo>
                  <a:close/>
                </a:path>
              </a:pathLst>
            </a:custGeom>
            <a:grpFill/>
            <a:ln w="3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18701AF-23E2-4446-8B17-8A5554571283}"/>
                </a:ext>
              </a:extLst>
            </p:cNvPr>
            <p:cNvSpPr/>
            <p:nvPr/>
          </p:nvSpPr>
          <p:spPr>
            <a:xfrm>
              <a:off x="115141" y="3902166"/>
              <a:ext cx="4279242" cy="2955834"/>
            </a:xfrm>
            <a:custGeom>
              <a:avLst/>
              <a:gdLst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272145 w 4279242"/>
                <a:gd name="connsiteY4" fmla="*/ 117297 h 2955834"/>
                <a:gd name="connsiteX5" fmla="*/ 3316741 w 4279242"/>
                <a:gd name="connsiteY5" fmla="*/ 117057 h 2955834"/>
                <a:gd name="connsiteX6" fmla="*/ 3322139 w 4279242"/>
                <a:gd name="connsiteY6" fmla="*/ 120268 h 2955834"/>
                <a:gd name="connsiteX7" fmla="*/ 3363440 w 4279242"/>
                <a:gd name="connsiteY7" fmla="*/ 134319 h 2955834"/>
                <a:gd name="connsiteX8" fmla="*/ 3343784 w 4279242"/>
                <a:gd name="connsiteY8" fmla="*/ 138656 h 2955834"/>
                <a:gd name="connsiteX9" fmla="*/ 3549040 w 4279242"/>
                <a:gd name="connsiteY9" fmla="*/ 225415 h 2955834"/>
                <a:gd name="connsiteX10" fmla="*/ 3607871 w 4279242"/>
                <a:gd name="connsiteY10" fmla="*/ 267145 h 2955834"/>
                <a:gd name="connsiteX11" fmla="*/ 3632546 w 4279242"/>
                <a:gd name="connsiteY11" fmla="*/ 332202 h 2955834"/>
                <a:gd name="connsiteX12" fmla="*/ 3613540 w 4279242"/>
                <a:gd name="connsiteY12" fmla="*/ 471193 h 2955834"/>
                <a:gd name="connsiteX13" fmla="*/ 3590259 w 4279242"/>
                <a:gd name="connsiteY13" fmla="*/ 538992 h 2955834"/>
                <a:gd name="connsiteX14" fmla="*/ 3627481 w 4279242"/>
                <a:gd name="connsiteY14" fmla="*/ 542199 h 2955834"/>
                <a:gd name="connsiteX15" fmla="*/ 3897516 w 4279242"/>
                <a:gd name="connsiteY15" fmla="*/ 570174 h 2955834"/>
                <a:gd name="connsiteX16" fmla="*/ 4161464 w 4279242"/>
                <a:gd name="connsiteY16" fmla="*/ 628539 h 2955834"/>
                <a:gd name="connsiteX17" fmla="*/ 4244506 w 4279242"/>
                <a:gd name="connsiteY17" fmla="*/ 669200 h 2955834"/>
                <a:gd name="connsiteX18" fmla="*/ 4278010 w 4279242"/>
                <a:gd name="connsiteY18" fmla="*/ 750290 h 2955834"/>
                <a:gd name="connsiteX19" fmla="*/ 4171966 w 4279242"/>
                <a:gd name="connsiteY19" fmla="*/ 1083663 h 2955834"/>
                <a:gd name="connsiteX20" fmla="*/ 3980651 w 4279242"/>
                <a:gd name="connsiteY20" fmla="*/ 1419965 h 2955834"/>
                <a:gd name="connsiteX21" fmla="*/ 3974377 w 4279242"/>
                <a:gd name="connsiteY21" fmla="*/ 1439017 h 2955834"/>
                <a:gd name="connsiteX22" fmla="*/ 3967686 w 4279242"/>
                <a:gd name="connsiteY22" fmla="*/ 1668159 h 2955834"/>
                <a:gd name="connsiteX23" fmla="*/ 3960018 w 4279242"/>
                <a:gd name="connsiteY23" fmla="*/ 2171984 h 2955834"/>
                <a:gd name="connsiteX24" fmla="*/ 3960576 w 4279242"/>
                <a:gd name="connsiteY24" fmla="*/ 2517718 h 2955834"/>
                <a:gd name="connsiteX25" fmla="*/ 3970381 w 4279242"/>
                <a:gd name="connsiteY25" fmla="*/ 2654339 h 2955834"/>
                <a:gd name="connsiteX26" fmla="*/ 3992500 w 4279242"/>
                <a:gd name="connsiteY26" fmla="*/ 2744072 h 2955834"/>
                <a:gd name="connsiteX27" fmla="*/ 4011367 w 4279242"/>
                <a:gd name="connsiteY27" fmla="*/ 2875813 h 2955834"/>
                <a:gd name="connsiteX28" fmla="*/ 4018477 w 4279242"/>
                <a:gd name="connsiteY28" fmla="*/ 2945936 h 2955834"/>
                <a:gd name="connsiteX29" fmla="*/ 3943103 w 4279242"/>
                <a:gd name="connsiteY29" fmla="*/ 2952813 h 2955834"/>
                <a:gd name="connsiteX30" fmla="*/ 3755691 w 4279242"/>
                <a:gd name="connsiteY30" fmla="*/ 2955044 h 2955834"/>
                <a:gd name="connsiteX31" fmla="*/ 3469670 w 4279242"/>
                <a:gd name="connsiteY31" fmla="*/ 2899280 h 2955834"/>
                <a:gd name="connsiteX32" fmla="*/ 3343830 w 4279242"/>
                <a:gd name="connsiteY32" fmla="*/ 2796397 h 2955834"/>
                <a:gd name="connsiteX33" fmla="*/ 3329332 w 4279242"/>
                <a:gd name="connsiteY33" fmla="*/ 2764332 h 2955834"/>
                <a:gd name="connsiteX34" fmla="*/ 3352381 w 4279242"/>
                <a:gd name="connsiteY34" fmla="*/ 2713309 h 2955834"/>
                <a:gd name="connsiteX35" fmla="*/ 3432866 w 4279242"/>
                <a:gd name="connsiteY35" fmla="*/ 2701924 h 2955834"/>
                <a:gd name="connsiteX36" fmla="*/ 3666283 w 4279242"/>
                <a:gd name="connsiteY36" fmla="*/ 2733616 h 2955834"/>
                <a:gd name="connsiteX37" fmla="*/ 3751555 w 4279242"/>
                <a:gd name="connsiteY37" fmla="*/ 2748904 h 2955834"/>
                <a:gd name="connsiteX38" fmla="*/ 3821028 w 4279242"/>
                <a:gd name="connsiteY38" fmla="*/ 2725577 h 2955834"/>
                <a:gd name="connsiteX39" fmla="*/ 3823537 w 4279242"/>
                <a:gd name="connsiteY39" fmla="*/ 2681059 h 2955834"/>
                <a:gd name="connsiteX40" fmla="*/ 3782225 w 4279242"/>
                <a:gd name="connsiteY40" fmla="*/ 2649785 h 2955834"/>
                <a:gd name="connsiteX41" fmla="*/ 3646487 w 4279242"/>
                <a:gd name="connsiteY41" fmla="*/ 2602711 h 2955834"/>
                <a:gd name="connsiteX42" fmla="*/ 3389464 w 4279242"/>
                <a:gd name="connsiteY42" fmla="*/ 2530822 h 2955834"/>
                <a:gd name="connsiteX43" fmla="*/ 3255677 w 4279242"/>
                <a:gd name="connsiteY43" fmla="*/ 2464278 h 2955834"/>
                <a:gd name="connsiteX44" fmla="*/ 3235277 w 4279242"/>
                <a:gd name="connsiteY44" fmla="*/ 2444946 h 2955834"/>
                <a:gd name="connsiteX45" fmla="*/ 3215946 w 4279242"/>
                <a:gd name="connsiteY45" fmla="*/ 2438859 h 2955834"/>
                <a:gd name="connsiteX46" fmla="*/ 3072633 w 4279242"/>
                <a:gd name="connsiteY46" fmla="*/ 2455123 h 2955834"/>
                <a:gd name="connsiteX47" fmla="*/ 2985828 w 4279242"/>
                <a:gd name="connsiteY47" fmla="*/ 2460096 h 2955834"/>
                <a:gd name="connsiteX48" fmla="*/ 2886568 w 4279242"/>
                <a:gd name="connsiteY48" fmla="*/ 2415996 h 2955834"/>
                <a:gd name="connsiteX49" fmla="*/ 2830433 w 4279242"/>
                <a:gd name="connsiteY49" fmla="*/ 2392807 h 2955834"/>
                <a:gd name="connsiteX50" fmla="*/ 2580426 w 4279242"/>
                <a:gd name="connsiteY50" fmla="*/ 2394062 h 2955834"/>
                <a:gd name="connsiteX51" fmla="*/ 2467365 w 4279242"/>
                <a:gd name="connsiteY51" fmla="*/ 2383467 h 2955834"/>
                <a:gd name="connsiteX52" fmla="*/ 2411927 w 4279242"/>
                <a:gd name="connsiteY52" fmla="*/ 2361998 h 2955834"/>
                <a:gd name="connsiteX53" fmla="*/ 2167404 w 4279242"/>
                <a:gd name="connsiteY53" fmla="*/ 2229141 h 2955834"/>
                <a:gd name="connsiteX54" fmla="*/ 2108341 w 4279242"/>
                <a:gd name="connsiteY54" fmla="*/ 2176305 h 2955834"/>
                <a:gd name="connsiteX55" fmla="*/ 2107922 w 4279242"/>
                <a:gd name="connsiteY55" fmla="*/ 2110969 h 2955834"/>
                <a:gd name="connsiteX56" fmla="*/ 2215407 w 4279242"/>
                <a:gd name="connsiteY56" fmla="*/ 2020771 h 2955834"/>
                <a:gd name="connsiteX57" fmla="*/ 2538418 w 4279242"/>
                <a:gd name="connsiteY57" fmla="*/ 1870581 h 2955834"/>
                <a:gd name="connsiteX58" fmla="*/ 2665512 w 4279242"/>
                <a:gd name="connsiteY58" fmla="*/ 1857198 h 2955834"/>
                <a:gd name="connsiteX59" fmla="*/ 2718627 w 4279242"/>
                <a:gd name="connsiteY59" fmla="*/ 1865098 h 2955834"/>
                <a:gd name="connsiteX60" fmla="*/ 2758916 w 4279242"/>
                <a:gd name="connsiteY60" fmla="*/ 1866213 h 2955834"/>
                <a:gd name="connsiteX61" fmla="*/ 2776714 w 4279242"/>
                <a:gd name="connsiteY61" fmla="*/ 1856640 h 2955834"/>
                <a:gd name="connsiteX62" fmla="*/ 2769418 w 4279242"/>
                <a:gd name="connsiteY62" fmla="*/ 1837913 h 2955834"/>
                <a:gd name="connsiteX63" fmla="*/ 2685912 w 4279242"/>
                <a:gd name="connsiteY63" fmla="*/ 1790932 h 2955834"/>
                <a:gd name="connsiteX64" fmla="*/ 2519179 w 4279242"/>
                <a:gd name="connsiteY64" fmla="*/ 1756544 h 2955834"/>
                <a:gd name="connsiteX65" fmla="*/ 2388274 w 4279242"/>
                <a:gd name="connsiteY65" fmla="*/ 1754361 h 2955834"/>
                <a:gd name="connsiteX66" fmla="*/ 2320428 w 4279242"/>
                <a:gd name="connsiteY66" fmla="*/ 1762679 h 2955834"/>
                <a:gd name="connsiteX67" fmla="*/ 2287667 w 4279242"/>
                <a:gd name="connsiteY67" fmla="*/ 1758403 h 2955834"/>
                <a:gd name="connsiteX68" fmla="*/ 2240547 w 4279242"/>
                <a:gd name="connsiteY68" fmla="*/ 1746972 h 2955834"/>
                <a:gd name="connsiteX69" fmla="*/ 2009593 w 4279242"/>
                <a:gd name="connsiteY69" fmla="*/ 1721785 h 2955834"/>
                <a:gd name="connsiteX70" fmla="*/ 1913865 w 4279242"/>
                <a:gd name="connsiteY70" fmla="*/ 1709285 h 2955834"/>
                <a:gd name="connsiteX71" fmla="*/ 1811260 w 4279242"/>
                <a:gd name="connsiteY71" fmla="*/ 1632006 h 2955834"/>
                <a:gd name="connsiteX72" fmla="*/ 1901644 w 4279242"/>
                <a:gd name="connsiteY72" fmla="*/ 1623502 h 2955834"/>
                <a:gd name="connsiteX73" fmla="*/ 2037939 w 4279242"/>
                <a:gd name="connsiteY73" fmla="*/ 1609607 h 2955834"/>
                <a:gd name="connsiteX74" fmla="*/ 2148491 w 4279242"/>
                <a:gd name="connsiteY74" fmla="*/ 1596875 h 2955834"/>
                <a:gd name="connsiteX75" fmla="*/ 2302305 w 4279242"/>
                <a:gd name="connsiteY75" fmla="*/ 1576474 h 2955834"/>
                <a:gd name="connsiteX76" fmla="*/ 2465042 w 4279242"/>
                <a:gd name="connsiteY76" fmla="*/ 1544457 h 2955834"/>
                <a:gd name="connsiteX77" fmla="*/ 2548316 w 4279242"/>
                <a:gd name="connsiteY77" fmla="*/ 1513880 h 2955834"/>
                <a:gd name="connsiteX78" fmla="*/ 2699714 w 4279242"/>
                <a:gd name="connsiteY78" fmla="*/ 1481862 h 2955834"/>
                <a:gd name="connsiteX79" fmla="*/ 2864821 w 4279242"/>
                <a:gd name="connsiteY79" fmla="*/ 1462484 h 2955834"/>
                <a:gd name="connsiteX80" fmla="*/ 3053209 w 4279242"/>
                <a:gd name="connsiteY80" fmla="*/ 1452911 h 2955834"/>
                <a:gd name="connsiteX81" fmla="*/ 3011433 w 4279242"/>
                <a:gd name="connsiteY81" fmla="*/ 1418152 h 2955834"/>
                <a:gd name="connsiteX82" fmla="*/ 2726155 w 4279242"/>
                <a:gd name="connsiteY82" fmla="*/ 1289942 h 2955834"/>
                <a:gd name="connsiteX83" fmla="*/ 2442923 w 4279242"/>
                <a:gd name="connsiteY83" fmla="*/ 1265964 h 2955834"/>
                <a:gd name="connsiteX84" fmla="*/ 2423544 w 4279242"/>
                <a:gd name="connsiteY84" fmla="*/ 1251512 h 2955834"/>
                <a:gd name="connsiteX85" fmla="*/ 2442365 w 4279242"/>
                <a:gd name="connsiteY85" fmla="*/ 1209085 h 2955834"/>
                <a:gd name="connsiteX86" fmla="*/ 2500498 w 4279242"/>
                <a:gd name="connsiteY86" fmla="*/ 1197514 h 2955834"/>
                <a:gd name="connsiteX87" fmla="*/ 2593577 w 4279242"/>
                <a:gd name="connsiteY87" fmla="*/ 1196724 h 2955834"/>
                <a:gd name="connsiteX88" fmla="*/ 2685262 w 4279242"/>
                <a:gd name="connsiteY88" fmla="*/ 1191427 h 2955834"/>
                <a:gd name="connsiteX89" fmla="*/ 2763749 w 4279242"/>
                <a:gd name="connsiteY89" fmla="*/ 1210293 h 2955834"/>
                <a:gd name="connsiteX90" fmla="*/ 2774112 w 4279242"/>
                <a:gd name="connsiteY90" fmla="*/ 1211827 h 2955834"/>
                <a:gd name="connsiteX91" fmla="*/ 2927555 w 4279242"/>
                <a:gd name="connsiteY91" fmla="*/ 1204206 h 2955834"/>
                <a:gd name="connsiteX92" fmla="*/ 2927555 w 4279242"/>
                <a:gd name="connsiteY92" fmla="*/ 1188546 h 2955834"/>
                <a:gd name="connsiteX93" fmla="*/ 2958782 w 4279242"/>
                <a:gd name="connsiteY93" fmla="*/ 1157550 h 2955834"/>
                <a:gd name="connsiteX94" fmla="*/ 3064687 w 4279242"/>
                <a:gd name="connsiteY94" fmla="*/ 1173815 h 2955834"/>
                <a:gd name="connsiteX95" fmla="*/ 3151818 w 4279242"/>
                <a:gd name="connsiteY95" fmla="*/ 1204764 h 2955834"/>
                <a:gd name="connsiteX96" fmla="*/ 3174588 w 4279242"/>
                <a:gd name="connsiteY96" fmla="*/ 1219355 h 2955834"/>
                <a:gd name="connsiteX97" fmla="*/ 3269990 w 4279242"/>
                <a:gd name="connsiteY97" fmla="*/ 1152996 h 2955834"/>
                <a:gd name="connsiteX98" fmla="*/ 3421527 w 4279242"/>
                <a:gd name="connsiteY98" fmla="*/ 1150301 h 2955834"/>
                <a:gd name="connsiteX99" fmla="*/ 3386303 w 4279242"/>
                <a:gd name="connsiteY99" fmla="*/ 1131806 h 2955834"/>
                <a:gd name="connsiteX100" fmla="*/ 3017892 w 4279242"/>
                <a:gd name="connsiteY100" fmla="*/ 1010892 h 2955834"/>
                <a:gd name="connsiteX101" fmla="*/ 2795860 w 4279242"/>
                <a:gd name="connsiteY101" fmla="*/ 995185 h 2955834"/>
                <a:gd name="connsiteX102" fmla="*/ 2368989 w 4279242"/>
                <a:gd name="connsiteY102" fmla="*/ 906939 h 2955834"/>
                <a:gd name="connsiteX103" fmla="*/ 2308764 w 4279242"/>
                <a:gd name="connsiteY103" fmla="*/ 872366 h 2955834"/>
                <a:gd name="connsiteX104" fmla="*/ 2290502 w 4279242"/>
                <a:gd name="connsiteY104" fmla="*/ 840348 h 2955834"/>
                <a:gd name="connsiteX105" fmla="*/ 2320382 w 4279242"/>
                <a:gd name="connsiteY105" fmla="*/ 823805 h 2955834"/>
                <a:gd name="connsiteX106" fmla="*/ 2393432 w 4279242"/>
                <a:gd name="connsiteY106" fmla="*/ 817439 h 2955834"/>
                <a:gd name="connsiteX107" fmla="*/ 2611607 w 4279242"/>
                <a:gd name="connsiteY107" fmla="*/ 821156 h 2955834"/>
                <a:gd name="connsiteX108" fmla="*/ 2789122 w 4279242"/>
                <a:gd name="connsiteY108" fmla="*/ 829195 h 2955834"/>
                <a:gd name="connsiteX109" fmla="*/ 2968820 w 4279242"/>
                <a:gd name="connsiteY109" fmla="*/ 840581 h 2955834"/>
                <a:gd name="connsiteX110" fmla="*/ 3099632 w 4279242"/>
                <a:gd name="connsiteY110" fmla="*/ 848713 h 2955834"/>
                <a:gd name="connsiteX111" fmla="*/ 3231606 w 4279242"/>
                <a:gd name="connsiteY111" fmla="*/ 857495 h 2955834"/>
                <a:gd name="connsiteX112" fmla="*/ 3329564 w 4279242"/>
                <a:gd name="connsiteY112" fmla="*/ 860144 h 2955834"/>
                <a:gd name="connsiteX113" fmla="*/ 3526781 w 4279242"/>
                <a:gd name="connsiteY113" fmla="*/ 853267 h 2955834"/>
                <a:gd name="connsiteX114" fmla="*/ 3715076 w 4279242"/>
                <a:gd name="connsiteY114" fmla="*/ 841556 h 2955834"/>
                <a:gd name="connsiteX115" fmla="*/ 3884458 w 4279242"/>
                <a:gd name="connsiteY115" fmla="*/ 826314 h 2955834"/>
                <a:gd name="connsiteX116" fmla="*/ 4193854 w 4279242"/>
                <a:gd name="connsiteY116" fmla="*/ 765067 h 2955834"/>
                <a:gd name="connsiteX117" fmla="*/ 4256030 w 4279242"/>
                <a:gd name="connsiteY117" fmla="*/ 734258 h 2955834"/>
                <a:gd name="connsiteX118" fmla="*/ 4262490 w 4279242"/>
                <a:gd name="connsiteY118" fmla="*/ 702798 h 2955834"/>
                <a:gd name="connsiteX119" fmla="*/ 4230147 w 4279242"/>
                <a:gd name="connsiteY119" fmla="*/ 671896 h 2955834"/>
                <a:gd name="connsiteX120" fmla="*/ 4103888 w 4279242"/>
                <a:gd name="connsiteY120" fmla="*/ 621011 h 2955834"/>
                <a:gd name="connsiteX121" fmla="*/ 3882321 w 4279242"/>
                <a:gd name="connsiteY121" fmla="*/ 578863 h 2955834"/>
                <a:gd name="connsiteX122" fmla="*/ 3662240 w 4279242"/>
                <a:gd name="connsiteY122" fmla="*/ 555071 h 2955834"/>
                <a:gd name="connsiteX123" fmla="*/ 3515536 w 4279242"/>
                <a:gd name="connsiteY123" fmla="*/ 546939 h 2955834"/>
                <a:gd name="connsiteX124" fmla="*/ 3362650 w 4279242"/>
                <a:gd name="connsiteY124" fmla="*/ 537924 h 2955834"/>
                <a:gd name="connsiteX125" fmla="*/ 3228167 w 4279242"/>
                <a:gd name="connsiteY125" fmla="*/ 529698 h 2955834"/>
                <a:gd name="connsiteX126" fmla="*/ 3036805 w 4279242"/>
                <a:gd name="connsiteY126" fmla="*/ 513202 h 2955834"/>
                <a:gd name="connsiteX127" fmla="*/ 2909013 w 4279242"/>
                <a:gd name="connsiteY127" fmla="*/ 500237 h 2955834"/>
                <a:gd name="connsiteX128" fmla="*/ 2769465 w 4279242"/>
                <a:gd name="connsiteY128" fmla="*/ 483368 h 2955834"/>
                <a:gd name="connsiteX129" fmla="*/ 2624712 w 4279242"/>
                <a:gd name="connsiteY129" fmla="*/ 460784 h 2955834"/>
                <a:gd name="connsiteX130" fmla="*/ 2562442 w 4279242"/>
                <a:gd name="connsiteY130" fmla="*/ 444101 h 2955834"/>
                <a:gd name="connsiteX131" fmla="*/ 2549384 w 4279242"/>
                <a:gd name="connsiteY131" fmla="*/ 437549 h 2955834"/>
                <a:gd name="connsiteX132" fmla="*/ 2549477 w 4279242"/>
                <a:gd name="connsiteY132" fmla="*/ 419937 h 2955834"/>
                <a:gd name="connsiteX133" fmla="*/ 2602267 w 4279242"/>
                <a:gd name="connsiteY133" fmla="*/ 398189 h 2955834"/>
                <a:gd name="connsiteX134" fmla="*/ 2790005 w 4279242"/>
                <a:gd name="connsiteY134" fmla="*/ 361060 h 2955834"/>
                <a:gd name="connsiteX135" fmla="*/ 2942750 w 4279242"/>
                <a:gd name="connsiteY135" fmla="*/ 341961 h 2955834"/>
                <a:gd name="connsiteX136" fmla="*/ 3095636 w 4279242"/>
                <a:gd name="connsiteY136" fmla="*/ 333875 h 2955834"/>
                <a:gd name="connsiteX137" fmla="*/ 3361489 w 4279242"/>
                <a:gd name="connsiteY137" fmla="*/ 324535 h 2955834"/>
                <a:gd name="connsiteX138" fmla="*/ 3531800 w 4279242"/>
                <a:gd name="connsiteY138" fmla="*/ 319005 h 2955834"/>
                <a:gd name="connsiteX139" fmla="*/ 3610195 w 4279242"/>
                <a:gd name="connsiteY139" fmla="*/ 316403 h 2955834"/>
                <a:gd name="connsiteX140" fmla="*/ 3620185 w 4279242"/>
                <a:gd name="connsiteY140" fmla="*/ 300928 h 2955834"/>
                <a:gd name="connsiteX141" fmla="*/ 3596997 w 4279242"/>
                <a:gd name="connsiteY141" fmla="*/ 271606 h 2955834"/>
                <a:gd name="connsiteX142" fmla="*/ 3382539 w 4279242"/>
                <a:gd name="connsiteY142" fmla="*/ 158452 h 2955834"/>
                <a:gd name="connsiteX143" fmla="*/ 3257071 w 4279242"/>
                <a:gd name="connsiteY143" fmla="*/ 140143 h 2955834"/>
                <a:gd name="connsiteX144" fmla="*/ 3079975 w 4279242"/>
                <a:gd name="connsiteY144" fmla="*/ 115189 h 2955834"/>
                <a:gd name="connsiteX145" fmla="*/ 3052233 w 4279242"/>
                <a:gd name="connsiteY145" fmla="*/ 102781 h 2955834"/>
                <a:gd name="connsiteX146" fmla="*/ 3048701 w 4279242"/>
                <a:gd name="connsiteY146" fmla="*/ 77595 h 2955834"/>
                <a:gd name="connsiteX147" fmla="*/ 3082671 w 4279242"/>
                <a:gd name="connsiteY147" fmla="*/ 52222 h 2955834"/>
                <a:gd name="connsiteX148" fmla="*/ 3190015 w 4279242"/>
                <a:gd name="connsiteY148" fmla="*/ 13141 h 2955834"/>
                <a:gd name="connsiteX149" fmla="*/ 3177004 w 4279242"/>
                <a:gd name="connsiteY149" fmla="*/ 455 h 2955834"/>
                <a:gd name="connsiteX150" fmla="*/ 3184997 w 4279242"/>
                <a:gd name="connsiteY150" fmla="*/ 5613 h 2955834"/>
                <a:gd name="connsiteX151" fmla="*/ 3177004 w 4279242"/>
                <a:gd name="connsiteY151" fmla="*/ 10632 h 2955834"/>
                <a:gd name="connsiteX152" fmla="*/ 3094892 w 4279242"/>
                <a:gd name="connsiteY152" fmla="*/ 22621 h 2955834"/>
                <a:gd name="connsiteX153" fmla="*/ 2933363 w 4279242"/>
                <a:gd name="connsiteY153" fmla="*/ 64444 h 2955834"/>
                <a:gd name="connsiteX154" fmla="*/ 2882990 w 4279242"/>
                <a:gd name="connsiteY154" fmla="*/ 93209 h 2955834"/>
                <a:gd name="connsiteX155" fmla="*/ 2868910 w 4279242"/>
                <a:gd name="connsiteY155" fmla="*/ 126760 h 2955834"/>
                <a:gd name="connsiteX156" fmla="*/ 2880388 w 4279242"/>
                <a:gd name="connsiteY156" fmla="*/ 137494 h 2955834"/>
                <a:gd name="connsiteX157" fmla="*/ 3072494 w 4279242"/>
                <a:gd name="connsiteY157" fmla="*/ 179131 h 2955834"/>
                <a:gd name="connsiteX158" fmla="*/ 3233139 w 4279242"/>
                <a:gd name="connsiteY158" fmla="*/ 218677 h 2955834"/>
                <a:gd name="connsiteX159" fmla="*/ 3293364 w 4279242"/>
                <a:gd name="connsiteY159" fmla="*/ 228528 h 2955834"/>
                <a:gd name="connsiteX160" fmla="*/ 3303680 w 4279242"/>
                <a:gd name="connsiteY160" fmla="*/ 248696 h 2955834"/>
                <a:gd name="connsiteX161" fmla="*/ 3260324 w 4279242"/>
                <a:gd name="connsiteY161" fmla="*/ 272117 h 2955834"/>
                <a:gd name="connsiteX162" fmla="*/ 3165944 w 4279242"/>
                <a:gd name="connsiteY162" fmla="*/ 274487 h 2955834"/>
                <a:gd name="connsiteX163" fmla="*/ 2948977 w 4279242"/>
                <a:gd name="connsiteY163" fmla="*/ 277879 h 2955834"/>
                <a:gd name="connsiteX164" fmla="*/ 2841958 w 4279242"/>
                <a:gd name="connsiteY164" fmla="*/ 288010 h 2955834"/>
                <a:gd name="connsiteX165" fmla="*/ 2673040 w 4279242"/>
                <a:gd name="connsiteY165" fmla="*/ 314404 h 2955834"/>
                <a:gd name="connsiteX166" fmla="*/ 2362344 w 4279242"/>
                <a:gd name="connsiteY166" fmla="*/ 400234 h 2955834"/>
                <a:gd name="connsiteX167" fmla="*/ 2279721 w 4279242"/>
                <a:gd name="connsiteY167" fmla="*/ 455812 h 2955834"/>
                <a:gd name="connsiteX168" fmla="*/ 2259646 w 4279242"/>
                <a:gd name="connsiteY168" fmla="*/ 489456 h 2955834"/>
                <a:gd name="connsiteX169" fmla="*/ 2350634 w 4279242"/>
                <a:gd name="connsiteY169" fmla="*/ 500608 h 2955834"/>
                <a:gd name="connsiteX170" fmla="*/ 2480377 w 4279242"/>
                <a:gd name="connsiteY170" fmla="*/ 516873 h 2955834"/>
                <a:gd name="connsiteX171" fmla="*/ 2607750 w 4279242"/>
                <a:gd name="connsiteY171" fmla="*/ 532487 h 2955834"/>
                <a:gd name="connsiteX172" fmla="*/ 2737540 w 4279242"/>
                <a:gd name="connsiteY172" fmla="*/ 548519 h 2955834"/>
                <a:gd name="connsiteX173" fmla="*/ 2871094 w 4279242"/>
                <a:gd name="connsiteY173" fmla="*/ 564272 h 2955834"/>
                <a:gd name="connsiteX174" fmla="*/ 2997538 w 4279242"/>
                <a:gd name="connsiteY174" fmla="*/ 577887 h 2955834"/>
                <a:gd name="connsiteX175" fmla="*/ 3080626 w 4279242"/>
                <a:gd name="connsiteY175" fmla="*/ 583928 h 2955834"/>
                <a:gd name="connsiteX176" fmla="*/ 3230723 w 4279242"/>
                <a:gd name="connsiteY176" fmla="*/ 595639 h 2955834"/>
                <a:gd name="connsiteX177" fmla="*/ 3351405 w 4279242"/>
                <a:gd name="connsiteY177" fmla="*/ 606188 h 2955834"/>
                <a:gd name="connsiteX178" fmla="*/ 3492440 w 4279242"/>
                <a:gd name="connsiteY178" fmla="*/ 621662 h 2955834"/>
                <a:gd name="connsiteX179" fmla="*/ 3643653 w 4279242"/>
                <a:gd name="connsiteY179" fmla="*/ 642991 h 2955834"/>
                <a:gd name="connsiteX180" fmla="*/ 3850954 w 4279242"/>
                <a:gd name="connsiteY180" fmla="*/ 692063 h 2955834"/>
                <a:gd name="connsiteX181" fmla="*/ 3885295 w 4279242"/>
                <a:gd name="connsiteY181" fmla="*/ 710419 h 2955834"/>
                <a:gd name="connsiteX182" fmla="*/ 3899190 w 4279242"/>
                <a:gd name="connsiteY182" fmla="*/ 718086 h 2955834"/>
                <a:gd name="connsiteX183" fmla="*/ 3894914 w 4279242"/>
                <a:gd name="connsiteY183" fmla="*/ 723430 h 2955834"/>
                <a:gd name="connsiteX184" fmla="*/ 3798071 w 4279242"/>
                <a:gd name="connsiteY184" fmla="*/ 733328 h 2955834"/>
                <a:gd name="connsiteX185" fmla="*/ 3645465 w 4279242"/>
                <a:gd name="connsiteY185" fmla="*/ 744899 h 2955834"/>
                <a:gd name="connsiteX186" fmla="*/ 3435979 w 4279242"/>
                <a:gd name="connsiteY186" fmla="*/ 748571 h 2955834"/>
                <a:gd name="connsiteX187" fmla="*/ 3116036 w 4279242"/>
                <a:gd name="connsiteY187" fmla="*/ 743087 h 2955834"/>
                <a:gd name="connsiteX188" fmla="*/ 2810916 w 4279242"/>
                <a:gd name="connsiteY188" fmla="*/ 734072 h 2955834"/>
                <a:gd name="connsiteX189" fmla="*/ 2632054 w 4279242"/>
                <a:gd name="connsiteY189" fmla="*/ 728403 h 2955834"/>
                <a:gd name="connsiteX190" fmla="*/ 2393386 w 4279242"/>
                <a:gd name="connsiteY190" fmla="*/ 716832 h 2955834"/>
                <a:gd name="connsiteX191" fmla="*/ 1985847 w 4279242"/>
                <a:gd name="connsiteY191" fmla="*/ 700103 h 2955834"/>
                <a:gd name="connsiteX192" fmla="*/ 1872553 w 4279242"/>
                <a:gd name="connsiteY192" fmla="*/ 709118 h 2955834"/>
                <a:gd name="connsiteX193" fmla="*/ 1859077 w 4279242"/>
                <a:gd name="connsiteY193" fmla="*/ 714369 h 2955834"/>
                <a:gd name="connsiteX194" fmla="*/ 1712326 w 4279242"/>
                <a:gd name="connsiteY194" fmla="*/ 781982 h 2955834"/>
                <a:gd name="connsiteX195" fmla="*/ 1508975 w 4279242"/>
                <a:gd name="connsiteY195" fmla="*/ 827151 h 2955834"/>
                <a:gd name="connsiteX196" fmla="*/ 1429837 w 4279242"/>
                <a:gd name="connsiteY196" fmla="*/ 846808 h 2955834"/>
                <a:gd name="connsiteX197" fmla="*/ 1410598 w 4279242"/>
                <a:gd name="connsiteY197" fmla="*/ 859215 h 2955834"/>
                <a:gd name="connsiteX198" fmla="*/ 1409204 w 4279242"/>
                <a:gd name="connsiteY198" fmla="*/ 871901 h 2955834"/>
                <a:gd name="connsiteX199" fmla="*/ 1420125 w 4279242"/>
                <a:gd name="connsiteY199" fmla="*/ 879011 h 2955834"/>
                <a:gd name="connsiteX200" fmla="*/ 1548660 w 4279242"/>
                <a:gd name="connsiteY200" fmla="*/ 901409 h 2955834"/>
                <a:gd name="connsiteX201" fmla="*/ 1694063 w 4279242"/>
                <a:gd name="connsiteY201" fmla="*/ 936773 h 2955834"/>
                <a:gd name="connsiteX202" fmla="*/ 1860471 w 4279242"/>
                <a:gd name="connsiteY202" fmla="*/ 955918 h 2955834"/>
                <a:gd name="connsiteX203" fmla="*/ 2004574 w 4279242"/>
                <a:gd name="connsiteY203" fmla="*/ 966560 h 2955834"/>
                <a:gd name="connsiteX204" fmla="*/ 2163361 w 4279242"/>
                <a:gd name="connsiteY204" fmla="*/ 978038 h 2955834"/>
                <a:gd name="connsiteX205" fmla="*/ 2270799 w 4279242"/>
                <a:gd name="connsiteY205" fmla="*/ 986263 h 2955834"/>
                <a:gd name="connsiteX206" fmla="*/ 2544598 w 4279242"/>
                <a:gd name="connsiteY206" fmla="*/ 1042817 h 2955834"/>
                <a:gd name="connsiteX207" fmla="*/ 2611096 w 4279242"/>
                <a:gd name="connsiteY207" fmla="*/ 1093004 h 2955834"/>
                <a:gd name="connsiteX208" fmla="*/ 2614953 w 4279242"/>
                <a:gd name="connsiteY208" fmla="*/ 1100857 h 2955834"/>
                <a:gd name="connsiteX209" fmla="*/ 2567136 w 4279242"/>
                <a:gd name="connsiteY209" fmla="*/ 1103738 h 2955834"/>
                <a:gd name="connsiteX210" fmla="*/ 2381257 w 4279242"/>
                <a:gd name="connsiteY210" fmla="*/ 1114426 h 2955834"/>
                <a:gd name="connsiteX211" fmla="*/ 2142682 w 4279242"/>
                <a:gd name="connsiteY211" fmla="*/ 1138219 h 2955834"/>
                <a:gd name="connsiteX212" fmla="*/ 1899227 w 4279242"/>
                <a:gd name="connsiteY212" fmla="*/ 1182737 h 2955834"/>
                <a:gd name="connsiteX213" fmla="*/ 1806938 w 4279242"/>
                <a:gd name="connsiteY213" fmla="*/ 1217450 h 2955834"/>
                <a:gd name="connsiteX214" fmla="*/ 1764651 w 4279242"/>
                <a:gd name="connsiteY214" fmla="*/ 1257181 h 2955834"/>
                <a:gd name="connsiteX215" fmla="*/ 1796854 w 4279242"/>
                <a:gd name="connsiteY215" fmla="*/ 1263083 h 2955834"/>
                <a:gd name="connsiteX216" fmla="*/ 2013682 w 4279242"/>
                <a:gd name="connsiteY216" fmla="*/ 1271076 h 2955834"/>
                <a:gd name="connsiteX217" fmla="*/ 2326237 w 4279242"/>
                <a:gd name="connsiteY217" fmla="*/ 1303000 h 2955834"/>
                <a:gd name="connsiteX218" fmla="*/ 2411741 w 4279242"/>
                <a:gd name="connsiteY218" fmla="*/ 1327025 h 2955834"/>
                <a:gd name="connsiteX219" fmla="*/ 2436417 w 4279242"/>
                <a:gd name="connsiteY219" fmla="*/ 1342314 h 2955834"/>
                <a:gd name="connsiteX220" fmla="*/ 2438740 w 4279242"/>
                <a:gd name="connsiteY220" fmla="*/ 1373588 h 2955834"/>
                <a:gd name="connsiteX221" fmla="*/ 2418851 w 4279242"/>
                <a:gd name="connsiteY221" fmla="*/ 1391432 h 2955834"/>
                <a:gd name="connsiteX222" fmla="*/ 2277165 w 4279242"/>
                <a:gd name="connsiteY222" fmla="*/ 1444547 h 2955834"/>
                <a:gd name="connsiteX223" fmla="*/ 2084502 w 4279242"/>
                <a:gd name="connsiteY223" fmla="*/ 1459557 h 2955834"/>
                <a:gd name="connsiteX224" fmla="*/ 1830917 w 4279242"/>
                <a:gd name="connsiteY224" fmla="*/ 1467735 h 2955834"/>
                <a:gd name="connsiteX225" fmla="*/ 1574311 w 4279242"/>
                <a:gd name="connsiteY225" fmla="*/ 1494084 h 2955834"/>
                <a:gd name="connsiteX226" fmla="*/ 1564552 w 4279242"/>
                <a:gd name="connsiteY226" fmla="*/ 1498452 h 2955834"/>
                <a:gd name="connsiteX227" fmla="*/ 1425515 w 4279242"/>
                <a:gd name="connsiteY227" fmla="*/ 1562255 h 2955834"/>
                <a:gd name="connsiteX228" fmla="*/ 1138797 w 4279242"/>
                <a:gd name="connsiteY228" fmla="*/ 1578426 h 2955834"/>
                <a:gd name="connsiteX229" fmla="*/ 870435 w 4279242"/>
                <a:gd name="connsiteY229" fmla="*/ 1572943 h 2955834"/>
                <a:gd name="connsiteX230" fmla="*/ 730700 w 4279242"/>
                <a:gd name="connsiteY230" fmla="*/ 1613650 h 2955834"/>
                <a:gd name="connsiteX231" fmla="*/ 682047 w 4279242"/>
                <a:gd name="connsiteY231" fmla="*/ 1698457 h 2955834"/>
                <a:gd name="connsiteX232" fmla="*/ 742039 w 4279242"/>
                <a:gd name="connsiteY232" fmla="*/ 1707054 h 2955834"/>
                <a:gd name="connsiteX233" fmla="*/ 913605 w 4279242"/>
                <a:gd name="connsiteY233" fmla="*/ 1732612 h 2955834"/>
                <a:gd name="connsiteX234" fmla="*/ 1145024 w 4279242"/>
                <a:gd name="connsiteY234" fmla="*/ 1776108 h 2955834"/>
                <a:gd name="connsiteX235" fmla="*/ 1387363 w 4279242"/>
                <a:gd name="connsiteY235" fmla="*/ 1845116 h 2955834"/>
                <a:gd name="connsiteX236" fmla="*/ 1448843 w 4279242"/>
                <a:gd name="connsiteY236" fmla="*/ 1879829 h 2955834"/>
                <a:gd name="connsiteX237" fmla="*/ 1457115 w 4279242"/>
                <a:gd name="connsiteY237" fmla="*/ 1937916 h 2955834"/>
                <a:gd name="connsiteX238" fmla="*/ 1385179 w 4279242"/>
                <a:gd name="connsiteY238" fmla="*/ 1997955 h 2955834"/>
                <a:gd name="connsiteX239" fmla="*/ 1130386 w 4279242"/>
                <a:gd name="connsiteY239" fmla="*/ 2111712 h 2955834"/>
                <a:gd name="connsiteX240" fmla="*/ 849198 w 4279242"/>
                <a:gd name="connsiteY240" fmla="*/ 2186993 h 2955834"/>
                <a:gd name="connsiteX241" fmla="*/ 716527 w 4279242"/>
                <a:gd name="connsiteY241" fmla="*/ 2198332 h 2955834"/>
                <a:gd name="connsiteX242" fmla="*/ 661089 w 4279242"/>
                <a:gd name="connsiteY242" fmla="*/ 2205070 h 2955834"/>
                <a:gd name="connsiteX243" fmla="*/ 539942 w 4279242"/>
                <a:gd name="connsiteY243" fmla="*/ 2206232 h 2955834"/>
                <a:gd name="connsiteX244" fmla="*/ 472608 w 4279242"/>
                <a:gd name="connsiteY244" fmla="*/ 2205302 h 2955834"/>
                <a:gd name="connsiteX245" fmla="*/ 435943 w 4279242"/>
                <a:gd name="connsiteY245" fmla="*/ 2247961 h 2955834"/>
                <a:gd name="connsiteX246" fmla="*/ 447049 w 4279242"/>
                <a:gd name="connsiteY246" fmla="*/ 2261577 h 2955834"/>
                <a:gd name="connsiteX247" fmla="*/ 496679 w 4279242"/>
                <a:gd name="connsiteY247" fmla="*/ 2278399 h 2955834"/>
                <a:gd name="connsiteX248" fmla="*/ 515732 w 4279242"/>
                <a:gd name="connsiteY248" fmla="*/ 2304515 h 2955834"/>
                <a:gd name="connsiteX249" fmla="*/ 503975 w 4279242"/>
                <a:gd name="connsiteY249" fmla="*/ 2320547 h 2955834"/>
                <a:gd name="connsiteX250" fmla="*/ 464197 w 4279242"/>
                <a:gd name="connsiteY250" fmla="*/ 2324497 h 2955834"/>
                <a:gd name="connsiteX251" fmla="*/ 236263 w 4279242"/>
                <a:gd name="connsiteY251" fmla="*/ 2403588 h 2955834"/>
                <a:gd name="connsiteX252" fmla="*/ 211866 w 4279242"/>
                <a:gd name="connsiteY252" fmla="*/ 2425940 h 2955834"/>
                <a:gd name="connsiteX253" fmla="*/ 207684 w 4279242"/>
                <a:gd name="connsiteY253" fmla="*/ 2430587 h 2955834"/>
                <a:gd name="connsiteX254" fmla="*/ 234543 w 4279242"/>
                <a:gd name="connsiteY254" fmla="*/ 2436024 h 2955834"/>
                <a:gd name="connsiteX255" fmla="*/ 259033 w 4279242"/>
                <a:gd name="connsiteY255" fmla="*/ 2459259 h 2955834"/>
                <a:gd name="connsiteX256" fmla="*/ 227898 w 4279242"/>
                <a:gd name="connsiteY256" fmla="*/ 2487141 h 2955834"/>
                <a:gd name="connsiteX257" fmla="*/ 177107 w 4279242"/>
                <a:gd name="connsiteY257" fmla="*/ 2491509 h 2955834"/>
                <a:gd name="connsiteX258" fmla="*/ 50570 w 4279242"/>
                <a:gd name="connsiteY258" fmla="*/ 2588119 h 2955834"/>
                <a:gd name="connsiteX259" fmla="*/ 14184 w 4279242"/>
                <a:gd name="connsiteY259" fmla="*/ 2647972 h 2955834"/>
                <a:gd name="connsiteX260" fmla="*/ 467264 w 4279242"/>
                <a:gd name="connsiteY260" fmla="*/ 2859967 h 2955834"/>
                <a:gd name="connsiteX261" fmla="*/ 466009 w 4279242"/>
                <a:gd name="connsiteY261" fmla="*/ 2863917 h 2955834"/>
                <a:gd name="connsiteX262" fmla="*/ 360569 w 4279242"/>
                <a:gd name="connsiteY262" fmla="*/ 2911409 h 2955834"/>
                <a:gd name="connsiteX263" fmla="*/ 316330 w 4279242"/>
                <a:gd name="connsiteY263" fmla="*/ 2931995 h 2955834"/>
                <a:gd name="connsiteX264" fmla="*/ 254432 w 4279242"/>
                <a:gd name="connsiteY264" fmla="*/ 2946122 h 2955834"/>
                <a:gd name="connsiteX265" fmla="*/ 101129 w 4279242"/>
                <a:gd name="connsiteY265" fmla="*/ 2945843 h 2955834"/>
                <a:gd name="connsiteX266" fmla="*/ 87746 w 4279242"/>
                <a:gd name="connsiteY266" fmla="*/ 2938594 h 2955834"/>
                <a:gd name="connsiteX267" fmla="*/ 8143 w 4279242"/>
                <a:gd name="connsiteY267" fmla="*/ 2718931 h 2955834"/>
                <a:gd name="connsiteX268" fmla="*/ 290 w 4279242"/>
                <a:gd name="connsiteY268" fmla="*/ 2662146 h 2955834"/>
                <a:gd name="connsiteX269" fmla="*/ 9909 w 4279242"/>
                <a:gd name="connsiteY269" fmla="*/ 2634961 h 2955834"/>
                <a:gd name="connsiteX270" fmla="*/ 103824 w 4279242"/>
                <a:gd name="connsiteY270" fmla="*/ 2515952 h 2955834"/>
                <a:gd name="connsiteX271" fmla="*/ 192488 w 4279242"/>
                <a:gd name="connsiteY271" fmla="*/ 2476453 h 2955834"/>
                <a:gd name="connsiteX272" fmla="*/ 192721 w 4279242"/>
                <a:gd name="connsiteY272" fmla="*/ 2440113 h 2955834"/>
                <a:gd name="connsiteX273" fmla="*/ 198204 w 4279242"/>
                <a:gd name="connsiteY273" fmla="*/ 2424871 h 2955834"/>
                <a:gd name="connsiteX274" fmla="*/ 384826 w 4279242"/>
                <a:gd name="connsiteY274" fmla="*/ 2314738 h 2955834"/>
                <a:gd name="connsiteX275" fmla="*/ 420515 w 4279242"/>
                <a:gd name="connsiteY275" fmla="*/ 2309394 h 2955834"/>
                <a:gd name="connsiteX276" fmla="*/ 425580 w 4279242"/>
                <a:gd name="connsiteY276" fmla="*/ 2256094 h 2955834"/>
                <a:gd name="connsiteX277" fmla="*/ 484364 w 4279242"/>
                <a:gd name="connsiteY277" fmla="*/ 2193359 h 2955834"/>
                <a:gd name="connsiteX278" fmla="*/ 559041 w 4279242"/>
                <a:gd name="connsiteY278" fmla="*/ 2196334 h 2955834"/>
                <a:gd name="connsiteX279" fmla="*/ 672660 w 4279242"/>
                <a:gd name="connsiteY279" fmla="*/ 2192895 h 2955834"/>
                <a:gd name="connsiteX280" fmla="*/ 674472 w 4279242"/>
                <a:gd name="connsiteY280" fmla="*/ 2192244 h 2955834"/>
                <a:gd name="connsiteX281" fmla="*/ 674426 w 4279242"/>
                <a:gd name="connsiteY281" fmla="*/ 2135923 h 2955834"/>
                <a:gd name="connsiteX282" fmla="*/ 670336 w 4279242"/>
                <a:gd name="connsiteY282" fmla="*/ 1793860 h 2955834"/>
                <a:gd name="connsiteX283" fmla="*/ 668849 w 4279242"/>
                <a:gd name="connsiteY283" fmla="*/ 1722761 h 2955834"/>
                <a:gd name="connsiteX284" fmla="*/ 754725 w 4279242"/>
                <a:gd name="connsiteY284" fmla="*/ 1587116 h 2955834"/>
                <a:gd name="connsiteX285" fmla="*/ 858678 w 4279242"/>
                <a:gd name="connsiteY285" fmla="*/ 1563091 h 2955834"/>
                <a:gd name="connsiteX286" fmla="*/ 1098787 w 4279242"/>
                <a:gd name="connsiteY286" fmla="*/ 1566669 h 2955834"/>
                <a:gd name="connsiteX287" fmla="*/ 1331600 w 4279242"/>
                <a:gd name="connsiteY287" fmla="*/ 1564253 h 2955834"/>
                <a:gd name="connsiteX288" fmla="*/ 1500192 w 4279242"/>
                <a:gd name="connsiteY288" fmla="*/ 1528053 h 2955834"/>
                <a:gd name="connsiteX289" fmla="*/ 1540202 w 4279242"/>
                <a:gd name="connsiteY289" fmla="*/ 1504725 h 2955834"/>
                <a:gd name="connsiteX290" fmla="*/ 1545314 w 4279242"/>
                <a:gd name="connsiteY290" fmla="*/ 1492132 h 2955834"/>
                <a:gd name="connsiteX291" fmla="*/ 1453257 w 4279242"/>
                <a:gd name="connsiteY291" fmla="*/ 1051646 h 2955834"/>
                <a:gd name="connsiteX292" fmla="*/ 1416454 w 4279242"/>
                <a:gd name="connsiteY292" fmla="*/ 912701 h 2955834"/>
                <a:gd name="connsiteX293" fmla="*/ 1400375 w 4279242"/>
                <a:gd name="connsiteY293" fmla="*/ 880173 h 2955834"/>
                <a:gd name="connsiteX294" fmla="*/ 1404232 w 4279242"/>
                <a:gd name="connsiteY294" fmla="*/ 850850 h 2955834"/>
                <a:gd name="connsiteX295" fmla="*/ 1455767 w 4279242"/>
                <a:gd name="connsiteY295" fmla="*/ 827476 h 2955834"/>
                <a:gd name="connsiteX296" fmla="*/ 1591272 w 4279242"/>
                <a:gd name="connsiteY296" fmla="*/ 802104 h 2955834"/>
                <a:gd name="connsiteX297" fmla="*/ 1828500 w 4279242"/>
                <a:gd name="connsiteY297" fmla="*/ 722176 h 2955834"/>
                <a:gd name="connsiteX298" fmla="*/ 1877851 w 4279242"/>
                <a:gd name="connsiteY298" fmla="*/ 696803 h 2955834"/>
                <a:gd name="connsiteX299" fmla="*/ 1961915 w 4279242"/>
                <a:gd name="connsiteY299" fmla="*/ 690019 h 2955834"/>
                <a:gd name="connsiteX300" fmla="*/ 2218056 w 4279242"/>
                <a:gd name="connsiteY300" fmla="*/ 694852 h 2955834"/>
                <a:gd name="connsiteX301" fmla="*/ 2299563 w 4279242"/>
                <a:gd name="connsiteY301" fmla="*/ 699777 h 2955834"/>
                <a:gd name="connsiteX302" fmla="*/ 2297519 w 4279242"/>
                <a:gd name="connsiteY302" fmla="*/ 575657 h 2955834"/>
                <a:gd name="connsiteX303" fmla="*/ 2271403 w 4279242"/>
                <a:gd name="connsiteY303" fmla="*/ 529327 h 2955834"/>
                <a:gd name="connsiteX304" fmla="*/ 2253744 w 4279242"/>
                <a:gd name="connsiteY304" fmla="*/ 493080 h 2955834"/>
                <a:gd name="connsiteX305" fmla="*/ 2281951 w 4279242"/>
                <a:gd name="connsiteY305" fmla="*/ 437688 h 2955834"/>
                <a:gd name="connsiteX306" fmla="*/ 2393386 w 4279242"/>
                <a:gd name="connsiteY306" fmla="*/ 375465 h 2955834"/>
                <a:gd name="connsiteX307" fmla="*/ 2627221 w 4279242"/>
                <a:gd name="connsiteY307" fmla="*/ 312081 h 2955834"/>
                <a:gd name="connsiteX308" fmla="*/ 2816260 w 4279242"/>
                <a:gd name="connsiteY308" fmla="*/ 280528 h 2955834"/>
                <a:gd name="connsiteX309" fmla="*/ 2880109 w 4279242"/>
                <a:gd name="connsiteY309" fmla="*/ 272303 h 2955834"/>
                <a:gd name="connsiteX310" fmla="*/ 2869886 w 4279242"/>
                <a:gd name="connsiteY310" fmla="*/ 182895 h 2955834"/>
                <a:gd name="connsiteX311" fmla="*/ 2859941 w 4279242"/>
                <a:gd name="connsiteY311" fmla="*/ 140236 h 2955834"/>
                <a:gd name="connsiteX312" fmla="*/ 2888427 w 4279242"/>
                <a:gd name="connsiteY312" fmla="*/ 74296 h 2955834"/>
                <a:gd name="connsiteX313" fmla="*/ 2927508 w 4279242"/>
                <a:gd name="connsiteY313" fmla="*/ 54546 h 2955834"/>
                <a:gd name="connsiteX314" fmla="*/ 2969331 w 4279242"/>
                <a:gd name="connsiteY314" fmla="*/ 40419 h 2955834"/>
                <a:gd name="connsiteX315" fmla="*/ 2967756 w 4279242"/>
                <a:gd name="connsiteY315" fmla="*/ 39128 h 2955834"/>
                <a:gd name="connsiteX316" fmla="*/ 2997435 w 4279242"/>
                <a:gd name="connsiteY316" fmla="*/ 29032 h 2955834"/>
                <a:gd name="connsiteX317" fmla="*/ 2998189 w 4279242"/>
                <a:gd name="connsiteY317" fmla="*/ 29371 h 2955834"/>
                <a:gd name="connsiteX318" fmla="*/ 3019797 w 4279242"/>
                <a:gd name="connsiteY318" fmla="*/ 28058 h 2955834"/>
                <a:gd name="connsiteX319" fmla="*/ 3163574 w 4279242"/>
                <a:gd name="connsiteY319" fmla="*/ 780 h 2955834"/>
                <a:gd name="connsiteX320" fmla="*/ 3177004 w 4279242"/>
                <a:gd name="connsiteY320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272145 w 4279242"/>
                <a:gd name="connsiteY4" fmla="*/ 117297 h 2955834"/>
                <a:gd name="connsiteX5" fmla="*/ 3316741 w 4279242"/>
                <a:gd name="connsiteY5" fmla="*/ 117057 h 2955834"/>
                <a:gd name="connsiteX6" fmla="*/ 3363440 w 4279242"/>
                <a:gd name="connsiteY6" fmla="*/ 134319 h 2955834"/>
                <a:gd name="connsiteX7" fmla="*/ 3343784 w 4279242"/>
                <a:gd name="connsiteY7" fmla="*/ 138656 h 2955834"/>
                <a:gd name="connsiteX8" fmla="*/ 3549040 w 4279242"/>
                <a:gd name="connsiteY8" fmla="*/ 225415 h 2955834"/>
                <a:gd name="connsiteX9" fmla="*/ 3607871 w 4279242"/>
                <a:gd name="connsiteY9" fmla="*/ 267145 h 2955834"/>
                <a:gd name="connsiteX10" fmla="*/ 3632546 w 4279242"/>
                <a:gd name="connsiteY10" fmla="*/ 332202 h 2955834"/>
                <a:gd name="connsiteX11" fmla="*/ 3613540 w 4279242"/>
                <a:gd name="connsiteY11" fmla="*/ 471193 h 2955834"/>
                <a:gd name="connsiteX12" fmla="*/ 3590259 w 4279242"/>
                <a:gd name="connsiteY12" fmla="*/ 538992 h 2955834"/>
                <a:gd name="connsiteX13" fmla="*/ 3627481 w 4279242"/>
                <a:gd name="connsiteY13" fmla="*/ 542199 h 2955834"/>
                <a:gd name="connsiteX14" fmla="*/ 3897516 w 4279242"/>
                <a:gd name="connsiteY14" fmla="*/ 570174 h 2955834"/>
                <a:gd name="connsiteX15" fmla="*/ 4161464 w 4279242"/>
                <a:gd name="connsiteY15" fmla="*/ 628539 h 2955834"/>
                <a:gd name="connsiteX16" fmla="*/ 4244506 w 4279242"/>
                <a:gd name="connsiteY16" fmla="*/ 669200 h 2955834"/>
                <a:gd name="connsiteX17" fmla="*/ 4278010 w 4279242"/>
                <a:gd name="connsiteY17" fmla="*/ 750290 h 2955834"/>
                <a:gd name="connsiteX18" fmla="*/ 4171966 w 4279242"/>
                <a:gd name="connsiteY18" fmla="*/ 1083663 h 2955834"/>
                <a:gd name="connsiteX19" fmla="*/ 3980651 w 4279242"/>
                <a:gd name="connsiteY19" fmla="*/ 1419965 h 2955834"/>
                <a:gd name="connsiteX20" fmla="*/ 3974377 w 4279242"/>
                <a:gd name="connsiteY20" fmla="*/ 1439017 h 2955834"/>
                <a:gd name="connsiteX21" fmla="*/ 3967686 w 4279242"/>
                <a:gd name="connsiteY21" fmla="*/ 1668159 h 2955834"/>
                <a:gd name="connsiteX22" fmla="*/ 3960018 w 4279242"/>
                <a:gd name="connsiteY22" fmla="*/ 2171984 h 2955834"/>
                <a:gd name="connsiteX23" fmla="*/ 3960576 w 4279242"/>
                <a:gd name="connsiteY23" fmla="*/ 2517718 h 2955834"/>
                <a:gd name="connsiteX24" fmla="*/ 3970381 w 4279242"/>
                <a:gd name="connsiteY24" fmla="*/ 2654339 h 2955834"/>
                <a:gd name="connsiteX25" fmla="*/ 3992500 w 4279242"/>
                <a:gd name="connsiteY25" fmla="*/ 2744072 h 2955834"/>
                <a:gd name="connsiteX26" fmla="*/ 4011367 w 4279242"/>
                <a:gd name="connsiteY26" fmla="*/ 2875813 h 2955834"/>
                <a:gd name="connsiteX27" fmla="*/ 4018477 w 4279242"/>
                <a:gd name="connsiteY27" fmla="*/ 2945936 h 2955834"/>
                <a:gd name="connsiteX28" fmla="*/ 3943103 w 4279242"/>
                <a:gd name="connsiteY28" fmla="*/ 2952813 h 2955834"/>
                <a:gd name="connsiteX29" fmla="*/ 3755691 w 4279242"/>
                <a:gd name="connsiteY29" fmla="*/ 2955044 h 2955834"/>
                <a:gd name="connsiteX30" fmla="*/ 3469670 w 4279242"/>
                <a:gd name="connsiteY30" fmla="*/ 2899280 h 2955834"/>
                <a:gd name="connsiteX31" fmla="*/ 3343830 w 4279242"/>
                <a:gd name="connsiteY31" fmla="*/ 2796397 h 2955834"/>
                <a:gd name="connsiteX32" fmla="*/ 3329332 w 4279242"/>
                <a:gd name="connsiteY32" fmla="*/ 2764332 h 2955834"/>
                <a:gd name="connsiteX33" fmla="*/ 3352381 w 4279242"/>
                <a:gd name="connsiteY33" fmla="*/ 2713309 h 2955834"/>
                <a:gd name="connsiteX34" fmla="*/ 3432866 w 4279242"/>
                <a:gd name="connsiteY34" fmla="*/ 2701924 h 2955834"/>
                <a:gd name="connsiteX35" fmla="*/ 3666283 w 4279242"/>
                <a:gd name="connsiteY35" fmla="*/ 2733616 h 2955834"/>
                <a:gd name="connsiteX36" fmla="*/ 3751555 w 4279242"/>
                <a:gd name="connsiteY36" fmla="*/ 2748904 h 2955834"/>
                <a:gd name="connsiteX37" fmla="*/ 3821028 w 4279242"/>
                <a:gd name="connsiteY37" fmla="*/ 2725577 h 2955834"/>
                <a:gd name="connsiteX38" fmla="*/ 3823537 w 4279242"/>
                <a:gd name="connsiteY38" fmla="*/ 2681059 h 2955834"/>
                <a:gd name="connsiteX39" fmla="*/ 3782225 w 4279242"/>
                <a:gd name="connsiteY39" fmla="*/ 2649785 h 2955834"/>
                <a:gd name="connsiteX40" fmla="*/ 3646487 w 4279242"/>
                <a:gd name="connsiteY40" fmla="*/ 2602711 h 2955834"/>
                <a:gd name="connsiteX41" fmla="*/ 3389464 w 4279242"/>
                <a:gd name="connsiteY41" fmla="*/ 2530822 h 2955834"/>
                <a:gd name="connsiteX42" fmla="*/ 3255677 w 4279242"/>
                <a:gd name="connsiteY42" fmla="*/ 2464278 h 2955834"/>
                <a:gd name="connsiteX43" fmla="*/ 3235277 w 4279242"/>
                <a:gd name="connsiteY43" fmla="*/ 2444946 h 2955834"/>
                <a:gd name="connsiteX44" fmla="*/ 3215946 w 4279242"/>
                <a:gd name="connsiteY44" fmla="*/ 2438859 h 2955834"/>
                <a:gd name="connsiteX45" fmla="*/ 3072633 w 4279242"/>
                <a:gd name="connsiteY45" fmla="*/ 2455123 h 2955834"/>
                <a:gd name="connsiteX46" fmla="*/ 2985828 w 4279242"/>
                <a:gd name="connsiteY46" fmla="*/ 2460096 h 2955834"/>
                <a:gd name="connsiteX47" fmla="*/ 2886568 w 4279242"/>
                <a:gd name="connsiteY47" fmla="*/ 2415996 h 2955834"/>
                <a:gd name="connsiteX48" fmla="*/ 2830433 w 4279242"/>
                <a:gd name="connsiteY48" fmla="*/ 2392807 h 2955834"/>
                <a:gd name="connsiteX49" fmla="*/ 2580426 w 4279242"/>
                <a:gd name="connsiteY49" fmla="*/ 2394062 h 2955834"/>
                <a:gd name="connsiteX50" fmla="*/ 2467365 w 4279242"/>
                <a:gd name="connsiteY50" fmla="*/ 2383467 h 2955834"/>
                <a:gd name="connsiteX51" fmla="*/ 2411927 w 4279242"/>
                <a:gd name="connsiteY51" fmla="*/ 2361998 h 2955834"/>
                <a:gd name="connsiteX52" fmla="*/ 2167404 w 4279242"/>
                <a:gd name="connsiteY52" fmla="*/ 2229141 h 2955834"/>
                <a:gd name="connsiteX53" fmla="*/ 2108341 w 4279242"/>
                <a:gd name="connsiteY53" fmla="*/ 2176305 h 2955834"/>
                <a:gd name="connsiteX54" fmla="*/ 2107922 w 4279242"/>
                <a:gd name="connsiteY54" fmla="*/ 2110969 h 2955834"/>
                <a:gd name="connsiteX55" fmla="*/ 2215407 w 4279242"/>
                <a:gd name="connsiteY55" fmla="*/ 2020771 h 2955834"/>
                <a:gd name="connsiteX56" fmla="*/ 2538418 w 4279242"/>
                <a:gd name="connsiteY56" fmla="*/ 1870581 h 2955834"/>
                <a:gd name="connsiteX57" fmla="*/ 2665512 w 4279242"/>
                <a:gd name="connsiteY57" fmla="*/ 1857198 h 2955834"/>
                <a:gd name="connsiteX58" fmla="*/ 2718627 w 4279242"/>
                <a:gd name="connsiteY58" fmla="*/ 1865098 h 2955834"/>
                <a:gd name="connsiteX59" fmla="*/ 2758916 w 4279242"/>
                <a:gd name="connsiteY59" fmla="*/ 1866213 h 2955834"/>
                <a:gd name="connsiteX60" fmla="*/ 2776714 w 4279242"/>
                <a:gd name="connsiteY60" fmla="*/ 1856640 h 2955834"/>
                <a:gd name="connsiteX61" fmla="*/ 2769418 w 4279242"/>
                <a:gd name="connsiteY61" fmla="*/ 1837913 h 2955834"/>
                <a:gd name="connsiteX62" fmla="*/ 2685912 w 4279242"/>
                <a:gd name="connsiteY62" fmla="*/ 1790932 h 2955834"/>
                <a:gd name="connsiteX63" fmla="*/ 2519179 w 4279242"/>
                <a:gd name="connsiteY63" fmla="*/ 1756544 h 2955834"/>
                <a:gd name="connsiteX64" fmla="*/ 2388274 w 4279242"/>
                <a:gd name="connsiteY64" fmla="*/ 1754361 h 2955834"/>
                <a:gd name="connsiteX65" fmla="*/ 2320428 w 4279242"/>
                <a:gd name="connsiteY65" fmla="*/ 1762679 h 2955834"/>
                <a:gd name="connsiteX66" fmla="*/ 2287667 w 4279242"/>
                <a:gd name="connsiteY66" fmla="*/ 1758403 h 2955834"/>
                <a:gd name="connsiteX67" fmla="*/ 2240547 w 4279242"/>
                <a:gd name="connsiteY67" fmla="*/ 1746972 h 2955834"/>
                <a:gd name="connsiteX68" fmla="*/ 2009593 w 4279242"/>
                <a:gd name="connsiteY68" fmla="*/ 1721785 h 2955834"/>
                <a:gd name="connsiteX69" fmla="*/ 1913865 w 4279242"/>
                <a:gd name="connsiteY69" fmla="*/ 1709285 h 2955834"/>
                <a:gd name="connsiteX70" fmla="*/ 1811260 w 4279242"/>
                <a:gd name="connsiteY70" fmla="*/ 1632006 h 2955834"/>
                <a:gd name="connsiteX71" fmla="*/ 1901644 w 4279242"/>
                <a:gd name="connsiteY71" fmla="*/ 1623502 h 2955834"/>
                <a:gd name="connsiteX72" fmla="*/ 2037939 w 4279242"/>
                <a:gd name="connsiteY72" fmla="*/ 1609607 h 2955834"/>
                <a:gd name="connsiteX73" fmla="*/ 2148491 w 4279242"/>
                <a:gd name="connsiteY73" fmla="*/ 1596875 h 2955834"/>
                <a:gd name="connsiteX74" fmla="*/ 2302305 w 4279242"/>
                <a:gd name="connsiteY74" fmla="*/ 1576474 h 2955834"/>
                <a:gd name="connsiteX75" fmla="*/ 2465042 w 4279242"/>
                <a:gd name="connsiteY75" fmla="*/ 1544457 h 2955834"/>
                <a:gd name="connsiteX76" fmla="*/ 2548316 w 4279242"/>
                <a:gd name="connsiteY76" fmla="*/ 1513880 h 2955834"/>
                <a:gd name="connsiteX77" fmla="*/ 2699714 w 4279242"/>
                <a:gd name="connsiteY77" fmla="*/ 1481862 h 2955834"/>
                <a:gd name="connsiteX78" fmla="*/ 2864821 w 4279242"/>
                <a:gd name="connsiteY78" fmla="*/ 1462484 h 2955834"/>
                <a:gd name="connsiteX79" fmla="*/ 3053209 w 4279242"/>
                <a:gd name="connsiteY79" fmla="*/ 1452911 h 2955834"/>
                <a:gd name="connsiteX80" fmla="*/ 3011433 w 4279242"/>
                <a:gd name="connsiteY80" fmla="*/ 1418152 h 2955834"/>
                <a:gd name="connsiteX81" fmla="*/ 2726155 w 4279242"/>
                <a:gd name="connsiteY81" fmla="*/ 1289942 h 2955834"/>
                <a:gd name="connsiteX82" fmla="*/ 2442923 w 4279242"/>
                <a:gd name="connsiteY82" fmla="*/ 1265964 h 2955834"/>
                <a:gd name="connsiteX83" fmla="*/ 2423544 w 4279242"/>
                <a:gd name="connsiteY83" fmla="*/ 1251512 h 2955834"/>
                <a:gd name="connsiteX84" fmla="*/ 2442365 w 4279242"/>
                <a:gd name="connsiteY84" fmla="*/ 1209085 h 2955834"/>
                <a:gd name="connsiteX85" fmla="*/ 2500498 w 4279242"/>
                <a:gd name="connsiteY85" fmla="*/ 1197514 h 2955834"/>
                <a:gd name="connsiteX86" fmla="*/ 2593577 w 4279242"/>
                <a:gd name="connsiteY86" fmla="*/ 1196724 h 2955834"/>
                <a:gd name="connsiteX87" fmla="*/ 2685262 w 4279242"/>
                <a:gd name="connsiteY87" fmla="*/ 1191427 h 2955834"/>
                <a:gd name="connsiteX88" fmla="*/ 2763749 w 4279242"/>
                <a:gd name="connsiteY88" fmla="*/ 1210293 h 2955834"/>
                <a:gd name="connsiteX89" fmla="*/ 2774112 w 4279242"/>
                <a:gd name="connsiteY89" fmla="*/ 1211827 h 2955834"/>
                <a:gd name="connsiteX90" fmla="*/ 2927555 w 4279242"/>
                <a:gd name="connsiteY90" fmla="*/ 1204206 h 2955834"/>
                <a:gd name="connsiteX91" fmla="*/ 2927555 w 4279242"/>
                <a:gd name="connsiteY91" fmla="*/ 1188546 h 2955834"/>
                <a:gd name="connsiteX92" fmla="*/ 2958782 w 4279242"/>
                <a:gd name="connsiteY92" fmla="*/ 1157550 h 2955834"/>
                <a:gd name="connsiteX93" fmla="*/ 3064687 w 4279242"/>
                <a:gd name="connsiteY93" fmla="*/ 1173815 h 2955834"/>
                <a:gd name="connsiteX94" fmla="*/ 3151818 w 4279242"/>
                <a:gd name="connsiteY94" fmla="*/ 1204764 h 2955834"/>
                <a:gd name="connsiteX95" fmla="*/ 3174588 w 4279242"/>
                <a:gd name="connsiteY95" fmla="*/ 1219355 h 2955834"/>
                <a:gd name="connsiteX96" fmla="*/ 3269990 w 4279242"/>
                <a:gd name="connsiteY96" fmla="*/ 1152996 h 2955834"/>
                <a:gd name="connsiteX97" fmla="*/ 3421527 w 4279242"/>
                <a:gd name="connsiteY97" fmla="*/ 1150301 h 2955834"/>
                <a:gd name="connsiteX98" fmla="*/ 3386303 w 4279242"/>
                <a:gd name="connsiteY98" fmla="*/ 1131806 h 2955834"/>
                <a:gd name="connsiteX99" fmla="*/ 3017892 w 4279242"/>
                <a:gd name="connsiteY99" fmla="*/ 1010892 h 2955834"/>
                <a:gd name="connsiteX100" fmla="*/ 2795860 w 4279242"/>
                <a:gd name="connsiteY100" fmla="*/ 995185 h 2955834"/>
                <a:gd name="connsiteX101" fmla="*/ 2368989 w 4279242"/>
                <a:gd name="connsiteY101" fmla="*/ 906939 h 2955834"/>
                <a:gd name="connsiteX102" fmla="*/ 2308764 w 4279242"/>
                <a:gd name="connsiteY102" fmla="*/ 872366 h 2955834"/>
                <a:gd name="connsiteX103" fmla="*/ 2290502 w 4279242"/>
                <a:gd name="connsiteY103" fmla="*/ 840348 h 2955834"/>
                <a:gd name="connsiteX104" fmla="*/ 2320382 w 4279242"/>
                <a:gd name="connsiteY104" fmla="*/ 823805 h 2955834"/>
                <a:gd name="connsiteX105" fmla="*/ 2393432 w 4279242"/>
                <a:gd name="connsiteY105" fmla="*/ 817439 h 2955834"/>
                <a:gd name="connsiteX106" fmla="*/ 2611607 w 4279242"/>
                <a:gd name="connsiteY106" fmla="*/ 821156 h 2955834"/>
                <a:gd name="connsiteX107" fmla="*/ 2789122 w 4279242"/>
                <a:gd name="connsiteY107" fmla="*/ 829195 h 2955834"/>
                <a:gd name="connsiteX108" fmla="*/ 2968820 w 4279242"/>
                <a:gd name="connsiteY108" fmla="*/ 840581 h 2955834"/>
                <a:gd name="connsiteX109" fmla="*/ 3099632 w 4279242"/>
                <a:gd name="connsiteY109" fmla="*/ 848713 h 2955834"/>
                <a:gd name="connsiteX110" fmla="*/ 3231606 w 4279242"/>
                <a:gd name="connsiteY110" fmla="*/ 857495 h 2955834"/>
                <a:gd name="connsiteX111" fmla="*/ 3329564 w 4279242"/>
                <a:gd name="connsiteY111" fmla="*/ 860144 h 2955834"/>
                <a:gd name="connsiteX112" fmla="*/ 3526781 w 4279242"/>
                <a:gd name="connsiteY112" fmla="*/ 853267 h 2955834"/>
                <a:gd name="connsiteX113" fmla="*/ 3715076 w 4279242"/>
                <a:gd name="connsiteY113" fmla="*/ 841556 h 2955834"/>
                <a:gd name="connsiteX114" fmla="*/ 3884458 w 4279242"/>
                <a:gd name="connsiteY114" fmla="*/ 826314 h 2955834"/>
                <a:gd name="connsiteX115" fmla="*/ 4193854 w 4279242"/>
                <a:gd name="connsiteY115" fmla="*/ 765067 h 2955834"/>
                <a:gd name="connsiteX116" fmla="*/ 4256030 w 4279242"/>
                <a:gd name="connsiteY116" fmla="*/ 734258 h 2955834"/>
                <a:gd name="connsiteX117" fmla="*/ 4262490 w 4279242"/>
                <a:gd name="connsiteY117" fmla="*/ 702798 h 2955834"/>
                <a:gd name="connsiteX118" fmla="*/ 4230147 w 4279242"/>
                <a:gd name="connsiteY118" fmla="*/ 671896 h 2955834"/>
                <a:gd name="connsiteX119" fmla="*/ 4103888 w 4279242"/>
                <a:gd name="connsiteY119" fmla="*/ 621011 h 2955834"/>
                <a:gd name="connsiteX120" fmla="*/ 3882321 w 4279242"/>
                <a:gd name="connsiteY120" fmla="*/ 578863 h 2955834"/>
                <a:gd name="connsiteX121" fmla="*/ 3662240 w 4279242"/>
                <a:gd name="connsiteY121" fmla="*/ 555071 h 2955834"/>
                <a:gd name="connsiteX122" fmla="*/ 3515536 w 4279242"/>
                <a:gd name="connsiteY122" fmla="*/ 546939 h 2955834"/>
                <a:gd name="connsiteX123" fmla="*/ 3362650 w 4279242"/>
                <a:gd name="connsiteY123" fmla="*/ 537924 h 2955834"/>
                <a:gd name="connsiteX124" fmla="*/ 3228167 w 4279242"/>
                <a:gd name="connsiteY124" fmla="*/ 529698 h 2955834"/>
                <a:gd name="connsiteX125" fmla="*/ 3036805 w 4279242"/>
                <a:gd name="connsiteY125" fmla="*/ 513202 h 2955834"/>
                <a:gd name="connsiteX126" fmla="*/ 2909013 w 4279242"/>
                <a:gd name="connsiteY126" fmla="*/ 500237 h 2955834"/>
                <a:gd name="connsiteX127" fmla="*/ 2769465 w 4279242"/>
                <a:gd name="connsiteY127" fmla="*/ 483368 h 2955834"/>
                <a:gd name="connsiteX128" fmla="*/ 2624712 w 4279242"/>
                <a:gd name="connsiteY128" fmla="*/ 460784 h 2955834"/>
                <a:gd name="connsiteX129" fmla="*/ 2562442 w 4279242"/>
                <a:gd name="connsiteY129" fmla="*/ 444101 h 2955834"/>
                <a:gd name="connsiteX130" fmla="*/ 2549384 w 4279242"/>
                <a:gd name="connsiteY130" fmla="*/ 437549 h 2955834"/>
                <a:gd name="connsiteX131" fmla="*/ 2549477 w 4279242"/>
                <a:gd name="connsiteY131" fmla="*/ 419937 h 2955834"/>
                <a:gd name="connsiteX132" fmla="*/ 2602267 w 4279242"/>
                <a:gd name="connsiteY132" fmla="*/ 398189 h 2955834"/>
                <a:gd name="connsiteX133" fmla="*/ 2790005 w 4279242"/>
                <a:gd name="connsiteY133" fmla="*/ 361060 h 2955834"/>
                <a:gd name="connsiteX134" fmla="*/ 2942750 w 4279242"/>
                <a:gd name="connsiteY134" fmla="*/ 341961 h 2955834"/>
                <a:gd name="connsiteX135" fmla="*/ 3095636 w 4279242"/>
                <a:gd name="connsiteY135" fmla="*/ 333875 h 2955834"/>
                <a:gd name="connsiteX136" fmla="*/ 3361489 w 4279242"/>
                <a:gd name="connsiteY136" fmla="*/ 324535 h 2955834"/>
                <a:gd name="connsiteX137" fmla="*/ 3531800 w 4279242"/>
                <a:gd name="connsiteY137" fmla="*/ 319005 h 2955834"/>
                <a:gd name="connsiteX138" fmla="*/ 3610195 w 4279242"/>
                <a:gd name="connsiteY138" fmla="*/ 316403 h 2955834"/>
                <a:gd name="connsiteX139" fmla="*/ 3620185 w 4279242"/>
                <a:gd name="connsiteY139" fmla="*/ 300928 h 2955834"/>
                <a:gd name="connsiteX140" fmla="*/ 3596997 w 4279242"/>
                <a:gd name="connsiteY140" fmla="*/ 271606 h 2955834"/>
                <a:gd name="connsiteX141" fmla="*/ 3382539 w 4279242"/>
                <a:gd name="connsiteY141" fmla="*/ 158452 h 2955834"/>
                <a:gd name="connsiteX142" fmla="*/ 3257071 w 4279242"/>
                <a:gd name="connsiteY142" fmla="*/ 140143 h 2955834"/>
                <a:gd name="connsiteX143" fmla="*/ 3079975 w 4279242"/>
                <a:gd name="connsiteY143" fmla="*/ 115189 h 2955834"/>
                <a:gd name="connsiteX144" fmla="*/ 3052233 w 4279242"/>
                <a:gd name="connsiteY144" fmla="*/ 102781 h 2955834"/>
                <a:gd name="connsiteX145" fmla="*/ 3048701 w 4279242"/>
                <a:gd name="connsiteY145" fmla="*/ 77595 h 2955834"/>
                <a:gd name="connsiteX146" fmla="*/ 3082671 w 4279242"/>
                <a:gd name="connsiteY146" fmla="*/ 52222 h 2955834"/>
                <a:gd name="connsiteX147" fmla="*/ 3190015 w 4279242"/>
                <a:gd name="connsiteY147" fmla="*/ 13141 h 2955834"/>
                <a:gd name="connsiteX148" fmla="*/ 3177004 w 4279242"/>
                <a:gd name="connsiteY148" fmla="*/ 455 h 2955834"/>
                <a:gd name="connsiteX149" fmla="*/ 3184997 w 4279242"/>
                <a:gd name="connsiteY149" fmla="*/ 5613 h 2955834"/>
                <a:gd name="connsiteX150" fmla="*/ 3177004 w 4279242"/>
                <a:gd name="connsiteY150" fmla="*/ 10632 h 2955834"/>
                <a:gd name="connsiteX151" fmla="*/ 3094892 w 4279242"/>
                <a:gd name="connsiteY151" fmla="*/ 22621 h 2955834"/>
                <a:gd name="connsiteX152" fmla="*/ 2933363 w 4279242"/>
                <a:gd name="connsiteY152" fmla="*/ 64444 h 2955834"/>
                <a:gd name="connsiteX153" fmla="*/ 2882990 w 4279242"/>
                <a:gd name="connsiteY153" fmla="*/ 93209 h 2955834"/>
                <a:gd name="connsiteX154" fmla="*/ 2868910 w 4279242"/>
                <a:gd name="connsiteY154" fmla="*/ 126760 h 2955834"/>
                <a:gd name="connsiteX155" fmla="*/ 2880388 w 4279242"/>
                <a:gd name="connsiteY155" fmla="*/ 137494 h 2955834"/>
                <a:gd name="connsiteX156" fmla="*/ 3072494 w 4279242"/>
                <a:gd name="connsiteY156" fmla="*/ 179131 h 2955834"/>
                <a:gd name="connsiteX157" fmla="*/ 3233139 w 4279242"/>
                <a:gd name="connsiteY157" fmla="*/ 218677 h 2955834"/>
                <a:gd name="connsiteX158" fmla="*/ 3293364 w 4279242"/>
                <a:gd name="connsiteY158" fmla="*/ 228528 h 2955834"/>
                <a:gd name="connsiteX159" fmla="*/ 3303680 w 4279242"/>
                <a:gd name="connsiteY159" fmla="*/ 248696 h 2955834"/>
                <a:gd name="connsiteX160" fmla="*/ 3260324 w 4279242"/>
                <a:gd name="connsiteY160" fmla="*/ 272117 h 2955834"/>
                <a:gd name="connsiteX161" fmla="*/ 3165944 w 4279242"/>
                <a:gd name="connsiteY161" fmla="*/ 274487 h 2955834"/>
                <a:gd name="connsiteX162" fmla="*/ 2948977 w 4279242"/>
                <a:gd name="connsiteY162" fmla="*/ 277879 h 2955834"/>
                <a:gd name="connsiteX163" fmla="*/ 2841958 w 4279242"/>
                <a:gd name="connsiteY163" fmla="*/ 288010 h 2955834"/>
                <a:gd name="connsiteX164" fmla="*/ 2673040 w 4279242"/>
                <a:gd name="connsiteY164" fmla="*/ 314404 h 2955834"/>
                <a:gd name="connsiteX165" fmla="*/ 2362344 w 4279242"/>
                <a:gd name="connsiteY165" fmla="*/ 400234 h 2955834"/>
                <a:gd name="connsiteX166" fmla="*/ 2279721 w 4279242"/>
                <a:gd name="connsiteY166" fmla="*/ 455812 h 2955834"/>
                <a:gd name="connsiteX167" fmla="*/ 2259646 w 4279242"/>
                <a:gd name="connsiteY167" fmla="*/ 489456 h 2955834"/>
                <a:gd name="connsiteX168" fmla="*/ 2350634 w 4279242"/>
                <a:gd name="connsiteY168" fmla="*/ 500608 h 2955834"/>
                <a:gd name="connsiteX169" fmla="*/ 2480377 w 4279242"/>
                <a:gd name="connsiteY169" fmla="*/ 516873 h 2955834"/>
                <a:gd name="connsiteX170" fmla="*/ 2607750 w 4279242"/>
                <a:gd name="connsiteY170" fmla="*/ 532487 h 2955834"/>
                <a:gd name="connsiteX171" fmla="*/ 2737540 w 4279242"/>
                <a:gd name="connsiteY171" fmla="*/ 548519 h 2955834"/>
                <a:gd name="connsiteX172" fmla="*/ 2871094 w 4279242"/>
                <a:gd name="connsiteY172" fmla="*/ 564272 h 2955834"/>
                <a:gd name="connsiteX173" fmla="*/ 2997538 w 4279242"/>
                <a:gd name="connsiteY173" fmla="*/ 577887 h 2955834"/>
                <a:gd name="connsiteX174" fmla="*/ 3080626 w 4279242"/>
                <a:gd name="connsiteY174" fmla="*/ 583928 h 2955834"/>
                <a:gd name="connsiteX175" fmla="*/ 3230723 w 4279242"/>
                <a:gd name="connsiteY175" fmla="*/ 595639 h 2955834"/>
                <a:gd name="connsiteX176" fmla="*/ 3351405 w 4279242"/>
                <a:gd name="connsiteY176" fmla="*/ 606188 h 2955834"/>
                <a:gd name="connsiteX177" fmla="*/ 3492440 w 4279242"/>
                <a:gd name="connsiteY177" fmla="*/ 621662 h 2955834"/>
                <a:gd name="connsiteX178" fmla="*/ 3643653 w 4279242"/>
                <a:gd name="connsiteY178" fmla="*/ 642991 h 2955834"/>
                <a:gd name="connsiteX179" fmla="*/ 3850954 w 4279242"/>
                <a:gd name="connsiteY179" fmla="*/ 692063 h 2955834"/>
                <a:gd name="connsiteX180" fmla="*/ 3885295 w 4279242"/>
                <a:gd name="connsiteY180" fmla="*/ 710419 h 2955834"/>
                <a:gd name="connsiteX181" fmla="*/ 3899190 w 4279242"/>
                <a:gd name="connsiteY181" fmla="*/ 718086 h 2955834"/>
                <a:gd name="connsiteX182" fmla="*/ 3894914 w 4279242"/>
                <a:gd name="connsiteY182" fmla="*/ 723430 h 2955834"/>
                <a:gd name="connsiteX183" fmla="*/ 3798071 w 4279242"/>
                <a:gd name="connsiteY183" fmla="*/ 733328 h 2955834"/>
                <a:gd name="connsiteX184" fmla="*/ 3645465 w 4279242"/>
                <a:gd name="connsiteY184" fmla="*/ 744899 h 2955834"/>
                <a:gd name="connsiteX185" fmla="*/ 3435979 w 4279242"/>
                <a:gd name="connsiteY185" fmla="*/ 748571 h 2955834"/>
                <a:gd name="connsiteX186" fmla="*/ 3116036 w 4279242"/>
                <a:gd name="connsiteY186" fmla="*/ 743087 h 2955834"/>
                <a:gd name="connsiteX187" fmla="*/ 2810916 w 4279242"/>
                <a:gd name="connsiteY187" fmla="*/ 734072 h 2955834"/>
                <a:gd name="connsiteX188" fmla="*/ 2632054 w 4279242"/>
                <a:gd name="connsiteY188" fmla="*/ 728403 h 2955834"/>
                <a:gd name="connsiteX189" fmla="*/ 2393386 w 4279242"/>
                <a:gd name="connsiteY189" fmla="*/ 716832 h 2955834"/>
                <a:gd name="connsiteX190" fmla="*/ 1985847 w 4279242"/>
                <a:gd name="connsiteY190" fmla="*/ 700103 h 2955834"/>
                <a:gd name="connsiteX191" fmla="*/ 1872553 w 4279242"/>
                <a:gd name="connsiteY191" fmla="*/ 709118 h 2955834"/>
                <a:gd name="connsiteX192" fmla="*/ 1859077 w 4279242"/>
                <a:gd name="connsiteY192" fmla="*/ 714369 h 2955834"/>
                <a:gd name="connsiteX193" fmla="*/ 1712326 w 4279242"/>
                <a:gd name="connsiteY193" fmla="*/ 781982 h 2955834"/>
                <a:gd name="connsiteX194" fmla="*/ 1508975 w 4279242"/>
                <a:gd name="connsiteY194" fmla="*/ 827151 h 2955834"/>
                <a:gd name="connsiteX195" fmla="*/ 1429837 w 4279242"/>
                <a:gd name="connsiteY195" fmla="*/ 846808 h 2955834"/>
                <a:gd name="connsiteX196" fmla="*/ 1410598 w 4279242"/>
                <a:gd name="connsiteY196" fmla="*/ 859215 h 2955834"/>
                <a:gd name="connsiteX197" fmla="*/ 1409204 w 4279242"/>
                <a:gd name="connsiteY197" fmla="*/ 871901 h 2955834"/>
                <a:gd name="connsiteX198" fmla="*/ 1420125 w 4279242"/>
                <a:gd name="connsiteY198" fmla="*/ 879011 h 2955834"/>
                <a:gd name="connsiteX199" fmla="*/ 1548660 w 4279242"/>
                <a:gd name="connsiteY199" fmla="*/ 901409 h 2955834"/>
                <a:gd name="connsiteX200" fmla="*/ 1694063 w 4279242"/>
                <a:gd name="connsiteY200" fmla="*/ 936773 h 2955834"/>
                <a:gd name="connsiteX201" fmla="*/ 1860471 w 4279242"/>
                <a:gd name="connsiteY201" fmla="*/ 955918 h 2955834"/>
                <a:gd name="connsiteX202" fmla="*/ 2004574 w 4279242"/>
                <a:gd name="connsiteY202" fmla="*/ 966560 h 2955834"/>
                <a:gd name="connsiteX203" fmla="*/ 2163361 w 4279242"/>
                <a:gd name="connsiteY203" fmla="*/ 978038 h 2955834"/>
                <a:gd name="connsiteX204" fmla="*/ 2270799 w 4279242"/>
                <a:gd name="connsiteY204" fmla="*/ 986263 h 2955834"/>
                <a:gd name="connsiteX205" fmla="*/ 2544598 w 4279242"/>
                <a:gd name="connsiteY205" fmla="*/ 1042817 h 2955834"/>
                <a:gd name="connsiteX206" fmla="*/ 2611096 w 4279242"/>
                <a:gd name="connsiteY206" fmla="*/ 1093004 h 2955834"/>
                <a:gd name="connsiteX207" fmla="*/ 2614953 w 4279242"/>
                <a:gd name="connsiteY207" fmla="*/ 1100857 h 2955834"/>
                <a:gd name="connsiteX208" fmla="*/ 2567136 w 4279242"/>
                <a:gd name="connsiteY208" fmla="*/ 1103738 h 2955834"/>
                <a:gd name="connsiteX209" fmla="*/ 2381257 w 4279242"/>
                <a:gd name="connsiteY209" fmla="*/ 1114426 h 2955834"/>
                <a:gd name="connsiteX210" fmla="*/ 2142682 w 4279242"/>
                <a:gd name="connsiteY210" fmla="*/ 1138219 h 2955834"/>
                <a:gd name="connsiteX211" fmla="*/ 1899227 w 4279242"/>
                <a:gd name="connsiteY211" fmla="*/ 1182737 h 2955834"/>
                <a:gd name="connsiteX212" fmla="*/ 1806938 w 4279242"/>
                <a:gd name="connsiteY212" fmla="*/ 1217450 h 2955834"/>
                <a:gd name="connsiteX213" fmla="*/ 1764651 w 4279242"/>
                <a:gd name="connsiteY213" fmla="*/ 1257181 h 2955834"/>
                <a:gd name="connsiteX214" fmla="*/ 1796854 w 4279242"/>
                <a:gd name="connsiteY214" fmla="*/ 1263083 h 2955834"/>
                <a:gd name="connsiteX215" fmla="*/ 2013682 w 4279242"/>
                <a:gd name="connsiteY215" fmla="*/ 1271076 h 2955834"/>
                <a:gd name="connsiteX216" fmla="*/ 2326237 w 4279242"/>
                <a:gd name="connsiteY216" fmla="*/ 1303000 h 2955834"/>
                <a:gd name="connsiteX217" fmla="*/ 2411741 w 4279242"/>
                <a:gd name="connsiteY217" fmla="*/ 1327025 h 2955834"/>
                <a:gd name="connsiteX218" fmla="*/ 2436417 w 4279242"/>
                <a:gd name="connsiteY218" fmla="*/ 1342314 h 2955834"/>
                <a:gd name="connsiteX219" fmla="*/ 2438740 w 4279242"/>
                <a:gd name="connsiteY219" fmla="*/ 1373588 h 2955834"/>
                <a:gd name="connsiteX220" fmla="*/ 2418851 w 4279242"/>
                <a:gd name="connsiteY220" fmla="*/ 1391432 h 2955834"/>
                <a:gd name="connsiteX221" fmla="*/ 2277165 w 4279242"/>
                <a:gd name="connsiteY221" fmla="*/ 1444547 h 2955834"/>
                <a:gd name="connsiteX222" fmla="*/ 2084502 w 4279242"/>
                <a:gd name="connsiteY222" fmla="*/ 1459557 h 2955834"/>
                <a:gd name="connsiteX223" fmla="*/ 1830917 w 4279242"/>
                <a:gd name="connsiteY223" fmla="*/ 1467735 h 2955834"/>
                <a:gd name="connsiteX224" fmla="*/ 1574311 w 4279242"/>
                <a:gd name="connsiteY224" fmla="*/ 1494084 h 2955834"/>
                <a:gd name="connsiteX225" fmla="*/ 1564552 w 4279242"/>
                <a:gd name="connsiteY225" fmla="*/ 1498452 h 2955834"/>
                <a:gd name="connsiteX226" fmla="*/ 1425515 w 4279242"/>
                <a:gd name="connsiteY226" fmla="*/ 1562255 h 2955834"/>
                <a:gd name="connsiteX227" fmla="*/ 1138797 w 4279242"/>
                <a:gd name="connsiteY227" fmla="*/ 1578426 h 2955834"/>
                <a:gd name="connsiteX228" fmla="*/ 870435 w 4279242"/>
                <a:gd name="connsiteY228" fmla="*/ 1572943 h 2955834"/>
                <a:gd name="connsiteX229" fmla="*/ 730700 w 4279242"/>
                <a:gd name="connsiteY229" fmla="*/ 1613650 h 2955834"/>
                <a:gd name="connsiteX230" fmla="*/ 682047 w 4279242"/>
                <a:gd name="connsiteY230" fmla="*/ 1698457 h 2955834"/>
                <a:gd name="connsiteX231" fmla="*/ 742039 w 4279242"/>
                <a:gd name="connsiteY231" fmla="*/ 1707054 h 2955834"/>
                <a:gd name="connsiteX232" fmla="*/ 913605 w 4279242"/>
                <a:gd name="connsiteY232" fmla="*/ 1732612 h 2955834"/>
                <a:gd name="connsiteX233" fmla="*/ 1145024 w 4279242"/>
                <a:gd name="connsiteY233" fmla="*/ 1776108 h 2955834"/>
                <a:gd name="connsiteX234" fmla="*/ 1387363 w 4279242"/>
                <a:gd name="connsiteY234" fmla="*/ 1845116 h 2955834"/>
                <a:gd name="connsiteX235" fmla="*/ 1448843 w 4279242"/>
                <a:gd name="connsiteY235" fmla="*/ 1879829 h 2955834"/>
                <a:gd name="connsiteX236" fmla="*/ 1457115 w 4279242"/>
                <a:gd name="connsiteY236" fmla="*/ 1937916 h 2955834"/>
                <a:gd name="connsiteX237" fmla="*/ 1385179 w 4279242"/>
                <a:gd name="connsiteY237" fmla="*/ 1997955 h 2955834"/>
                <a:gd name="connsiteX238" fmla="*/ 1130386 w 4279242"/>
                <a:gd name="connsiteY238" fmla="*/ 2111712 h 2955834"/>
                <a:gd name="connsiteX239" fmla="*/ 849198 w 4279242"/>
                <a:gd name="connsiteY239" fmla="*/ 2186993 h 2955834"/>
                <a:gd name="connsiteX240" fmla="*/ 716527 w 4279242"/>
                <a:gd name="connsiteY240" fmla="*/ 2198332 h 2955834"/>
                <a:gd name="connsiteX241" fmla="*/ 661089 w 4279242"/>
                <a:gd name="connsiteY241" fmla="*/ 2205070 h 2955834"/>
                <a:gd name="connsiteX242" fmla="*/ 539942 w 4279242"/>
                <a:gd name="connsiteY242" fmla="*/ 2206232 h 2955834"/>
                <a:gd name="connsiteX243" fmla="*/ 472608 w 4279242"/>
                <a:gd name="connsiteY243" fmla="*/ 2205302 h 2955834"/>
                <a:gd name="connsiteX244" fmla="*/ 435943 w 4279242"/>
                <a:gd name="connsiteY244" fmla="*/ 2247961 h 2955834"/>
                <a:gd name="connsiteX245" fmla="*/ 447049 w 4279242"/>
                <a:gd name="connsiteY245" fmla="*/ 2261577 h 2955834"/>
                <a:gd name="connsiteX246" fmla="*/ 496679 w 4279242"/>
                <a:gd name="connsiteY246" fmla="*/ 2278399 h 2955834"/>
                <a:gd name="connsiteX247" fmla="*/ 515732 w 4279242"/>
                <a:gd name="connsiteY247" fmla="*/ 2304515 h 2955834"/>
                <a:gd name="connsiteX248" fmla="*/ 503975 w 4279242"/>
                <a:gd name="connsiteY248" fmla="*/ 2320547 h 2955834"/>
                <a:gd name="connsiteX249" fmla="*/ 464197 w 4279242"/>
                <a:gd name="connsiteY249" fmla="*/ 2324497 h 2955834"/>
                <a:gd name="connsiteX250" fmla="*/ 236263 w 4279242"/>
                <a:gd name="connsiteY250" fmla="*/ 2403588 h 2955834"/>
                <a:gd name="connsiteX251" fmla="*/ 211866 w 4279242"/>
                <a:gd name="connsiteY251" fmla="*/ 2425940 h 2955834"/>
                <a:gd name="connsiteX252" fmla="*/ 207684 w 4279242"/>
                <a:gd name="connsiteY252" fmla="*/ 2430587 h 2955834"/>
                <a:gd name="connsiteX253" fmla="*/ 234543 w 4279242"/>
                <a:gd name="connsiteY253" fmla="*/ 2436024 h 2955834"/>
                <a:gd name="connsiteX254" fmla="*/ 259033 w 4279242"/>
                <a:gd name="connsiteY254" fmla="*/ 2459259 h 2955834"/>
                <a:gd name="connsiteX255" fmla="*/ 227898 w 4279242"/>
                <a:gd name="connsiteY255" fmla="*/ 2487141 h 2955834"/>
                <a:gd name="connsiteX256" fmla="*/ 177107 w 4279242"/>
                <a:gd name="connsiteY256" fmla="*/ 2491509 h 2955834"/>
                <a:gd name="connsiteX257" fmla="*/ 50570 w 4279242"/>
                <a:gd name="connsiteY257" fmla="*/ 2588119 h 2955834"/>
                <a:gd name="connsiteX258" fmla="*/ 14184 w 4279242"/>
                <a:gd name="connsiteY258" fmla="*/ 2647972 h 2955834"/>
                <a:gd name="connsiteX259" fmla="*/ 467264 w 4279242"/>
                <a:gd name="connsiteY259" fmla="*/ 2859967 h 2955834"/>
                <a:gd name="connsiteX260" fmla="*/ 466009 w 4279242"/>
                <a:gd name="connsiteY260" fmla="*/ 2863917 h 2955834"/>
                <a:gd name="connsiteX261" fmla="*/ 360569 w 4279242"/>
                <a:gd name="connsiteY261" fmla="*/ 2911409 h 2955834"/>
                <a:gd name="connsiteX262" fmla="*/ 316330 w 4279242"/>
                <a:gd name="connsiteY262" fmla="*/ 2931995 h 2955834"/>
                <a:gd name="connsiteX263" fmla="*/ 254432 w 4279242"/>
                <a:gd name="connsiteY263" fmla="*/ 2946122 h 2955834"/>
                <a:gd name="connsiteX264" fmla="*/ 101129 w 4279242"/>
                <a:gd name="connsiteY264" fmla="*/ 2945843 h 2955834"/>
                <a:gd name="connsiteX265" fmla="*/ 87746 w 4279242"/>
                <a:gd name="connsiteY265" fmla="*/ 2938594 h 2955834"/>
                <a:gd name="connsiteX266" fmla="*/ 8143 w 4279242"/>
                <a:gd name="connsiteY266" fmla="*/ 2718931 h 2955834"/>
                <a:gd name="connsiteX267" fmla="*/ 290 w 4279242"/>
                <a:gd name="connsiteY267" fmla="*/ 2662146 h 2955834"/>
                <a:gd name="connsiteX268" fmla="*/ 9909 w 4279242"/>
                <a:gd name="connsiteY268" fmla="*/ 2634961 h 2955834"/>
                <a:gd name="connsiteX269" fmla="*/ 103824 w 4279242"/>
                <a:gd name="connsiteY269" fmla="*/ 2515952 h 2955834"/>
                <a:gd name="connsiteX270" fmla="*/ 192488 w 4279242"/>
                <a:gd name="connsiteY270" fmla="*/ 2476453 h 2955834"/>
                <a:gd name="connsiteX271" fmla="*/ 192721 w 4279242"/>
                <a:gd name="connsiteY271" fmla="*/ 2440113 h 2955834"/>
                <a:gd name="connsiteX272" fmla="*/ 198204 w 4279242"/>
                <a:gd name="connsiteY272" fmla="*/ 2424871 h 2955834"/>
                <a:gd name="connsiteX273" fmla="*/ 384826 w 4279242"/>
                <a:gd name="connsiteY273" fmla="*/ 2314738 h 2955834"/>
                <a:gd name="connsiteX274" fmla="*/ 420515 w 4279242"/>
                <a:gd name="connsiteY274" fmla="*/ 2309394 h 2955834"/>
                <a:gd name="connsiteX275" fmla="*/ 425580 w 4279242"/>
                <a:gd name="connsiteY275" fmla="*/ 2256094 h 2955834"/>
                <a:gd name="connsiteX276" fmla="*/ 484364 w 4279242"/>
                <a:gd name="connsiteY276" fmla="*/ 2193359 h 2955834"/>
                <a:gd name="connsiteX277" fmla="*/ 559041 w 4279242"/>
                <a:gd name="connsiteY277" fmla="*/ 2196334 h 2955834"/>
                <a:gd name="connsiteX278" fmla="*/ 672660 w 4279242"/>
                <a:gd name="connsiteY278" fmla="*/ 2192895 h 2955834"/>
                <a:gd name="connsiteX279" fmla="*/ 674472 w 4279242"/>
                <a:gd name="connsiteY279" fmla="*/ 2192244 h 2955834"/>
                <a:gd name="connsiteX280" fmla="*/ 674426 w 4279242"/>
                <a:gd name="connsiteY280" fmla="*/ 2135923 h 2955834"/>
                <a:gd name="connsiteX281" fmla="*/ 670336 w 4279242"/>
                <a:gd name="connsiteY281" fmla="*/ 1793860 h 2955834"/>
                <a:gd name="connsiteX282" fmla="*/ 668849 w 4279242"/>
                <a:gd name="connsiteY282" fmla="*/ 1722761 h 2955834"/>
                <a:gd name="connsiteX283" fmla="*/ 754725 w 4279242"/>
                <a:gd name="connsiteY283" fmla="*/ 1587116 h 2955834"/>
                <a:gd name="connsiteX284" fmla="*/ 858678 w 4279242"/>
                <a:gd name="connsiteY284" fmla="*/ 1563091 h 2955834"/>
                <a:gd name="connsiteX285" fmla="*/ 1098787 w 4279242"/>
                <a:gd name="connsiteY285" fmla="*/ 1566669 h 2955834"/>
                <a:gd name="connsiteX286" fmla="*/ 1331600 w 4279242"/>
                <a:gd name="connsiteY286" fmla="*/ 1564253 h 2955834"/>
                <a:gd name="connsiteX287" fmla="*/ 1500192 w 4279242"/>
                <a:gd name="connsiteY287" fmla="*/ 1528053 h 2955834"/>
                <a:gd name="connsiteX288" fmla="*/ 1540202 w 4279242"/>
                <a:gd name="connsiteY288" fmla="*/ 1504725 h 2955834"/>
                <a:gd name="connsiteX289" fmla="*/ 1545314 w 4279242"/>
                <a:gd name="connsiteY289" fmla="*/ 1492132 h 2955834"/>
                <a:gd name="connsiteX290" fmla="*/ 1453257 w 4279242"/>
                <a:gd name="connsiteY290" fmla="*/ 1051646 h 2955834"/>
                <a:gd name="connsiteX291" fmla="*/ 1416454 w 4279242"/>
                <a:gd name="connsiteY291" fmla="*/ 912701 h 2955834"/>
                <a:gd name="connsiteX292" fmla="*/ 1400375 w 4279242"/>
                <a:gd name="connsiteY292" fmla="*/ 880173 h 2955834"/>
                <a:gd name="connsiteX293" fmla="*/ 1404232 w 4279242"/>
                <a:gd name="connsiteY293" fmla="*/ 850850 h 2955834"/>
                <a:gd name="connsiteX294" fmla="*/ 1455767 w 4279242"/>
                <a:gd name="connsiteY294" fmla="*/ 827476 h 2955834"/>
                <a:gd name="connsiteX295" fmla="*/ 1591272 w 4279242"/>
                <a:gd name="connsiteY295" fmla="*/ 802104 h 2955834"/>
                <a:gd name="connsiteX296" fmla="*/ 1828500 w 4279242"/>
                <a:gd name="connsiteY296" fmla="*/ 722176 h 2955834"/>
                <a:gd name="connsiteX297" fmla="*/ 1877851 w 4279242"/>
                <a:gd name="connsiteY297" fmla="*/ 696803 h 2955834"/>
                <a:gd name="connsiteX298" fmla="*/ 1961915 w 4279242"/>
                <a:gd name="connsiteY298" fmla="*/ 690019 h 2955834"/>
                <a:gd name="connsiteX299" fmla="*/ 2218056 w 4279242"/>
                <a:gd name="connsiteY299" fmla="*/ 694852 h 2955834"/>
                <a:gd name="connsiteX300" fmla="*/ 2299563 w 4279242"/>
                <a:gd name="connsiteY300" fmla="*/ 699777 h 2955834"/>
                <a:gd name="connsiteX301" fmla="*/ 2297519 w 4279242"/>
                <a:gd name="connsiteY301" fmla="*/ 575657 h 2955834"/>
                <a:gd name="connsiteX302" fmla="*/ 2271403 w 4279242"/>
                <a:gd name="connsiteY302" fmla="*/ 529327 h 2955834"/>
                <a:gd name="connsiteX303" fmla="*/ 2253744 w 4279242"/>
                <a:gd name="connsiteY303" fmla="*/ 493080 h 2955834"/>
                <a:gd name="connsiteX304" fmla="*/ 2281951 w 4279242"/>
                <a:gd name="connsiteY304" fmla="*/ 437688 h 2955834"/>
                <a:gd name="connsiteX305" fmla="*/ 2393386 w 4279242"/>
                <a:gd name="connsiteY305" fmla="*/ 375465 h 2955834"/>
                <a:gd name="connsiteX306" fmla="*/ 2627221 w 4279242"/>
                <a:gd name="connsiteY306" fmla="*/ 312081 h 2955834"/>
                <a:gd name="connsiteX307" fmla="*/ 2816260 w 4279242"/>
                <a:gd name="connsiteY307" fmla="*/ 280528 h 2955834"/>
                <a:gd name="connsiteX308" fmla="*/ 2880109 w 4279242"/>
                <a:gd name="connsiteY308" fmla="*/ 272303 h 2955834"/>
                <a:gd name="connsiteX309" fmla="*/ 2869886 w 4279242"/>
                <a:gd name="connsiteY309" fmla="*/ 182895 h 2955834"/>
                <a:gd name="connsiteX310" fmla="*/ 2859941 w 4279242"/>
                <a:gd name="connsiteY310" fmla="*/ 140236 h 2955834"/>
                <a:gd name="connsiteX311" fmla="*/ 2888427 w 4279242"/>
                <a:gd name="connsiteY311" fmla="*/ 74296 h 2955834"/>
                <a:gd name="connsiteX312" fmla="*/ 2927508 w 4279242"/>
                <a:gd name="connsiteY312" fmla="*/ 54546 h 2955834"/>
                <a:gd name="connsiteX313" fmla="*/ 2969331 w 4279242"/>
                <a:gd name="connsiteY313" fmla="*/ 40419 h 2955834"/>
                <a:gd name="connsiteX314" fmla="*/ 2967756 w 4279242"/>
                <a:gd name="connsiteY314" fmla="*/ 39128 h 2955834"/>
                <a:gd name="connsiteX315" fmla="*/ 2997435 w 4279242"/>
                <a:gd name="connsiteY315" fmla="*/ 29032 h 2955834"/>
                <a:gd name="connsiteX316" fmla="*/ 2998189 w 4279242"/>
                <a:gd name="connsiteY316" fmla="*/ 29371 h 2955834"/>
                <a:gd name="connsiteX317" fmla="*/ 3019797 w 4279242"/>
                <a:gd name="connsiteY317" fmla="*/ 28058 h 2955834"/>
                <a:gd name="connsiteX318" fmla="*/ 3163574 w 4279242"/>
                <a:gd name="connsiteY318" fmla="*/ 780 h 2955834"/>
                <a:gd name="connsiteX319" fmla="*/ 3177004 w 4279242"/>
                <a:gd name="connsiteY319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272145 w 4279242"/>
                <a:gd name="connsiteY4" fmla="*/ 117297 h 2955834"/>
                <a:gd name="connsiteX5" fmla="*/ 3363440 w 4279242"/>
                <a:gd name="connsiteY5" fmla="*/ 134319 h 2955834"/>
                <a:gd name="connsiteX6" fmla="*/ 3343784 w 4279242"/>
                <a:gd name="connsiteY6" fmla="*/ 138656 h 2955834"/>
                <a:gd name="connsiteX7" fmla="*/ 3549040 w 4279242"/>
                <a:gd name="connsiteY7" fmla="*/ 225415 h 2955834"/>
                <a:gd name="connsiteX8" fmla="*/ 3607871 w 4279242"/>
                <a:gd name="connsiteY8" fmla="*/ 267145 h 2955834"/>
                <a:gd name="connsiteX9" fmla="*/ 3632546 w 4279242"/>
                <a:gd name="connsiteY9" fmla="*/ 332202 h 2955834"/>
                <a:gd name="connsiteX10" fmla="*/ 3613540 w 4279242"/>
                <a:gd name="connsiteY10" fmla="*/ 471193 h 2955834"/>
                <a:gd name="connsiteX11" fmla="*/ 3590259 w 4279242"/>
                <a:gd name="connsiteY11" fmla="*/ 538992 h 2955834"/>
                <a:gd name="connsiteX12" fmla="*/ 3627481 w 4279242"/>
                <a:gd name="connsiteY12" fmla="*/ 542199 h 2955834"/>
                <a:gd name="connsiteX13" fmla="*/ 3897516 w 4279242"/>
                <a:gd name="connsiteY13" fmla="*/ 570174 h 2955834"/>
                <a:gd name="connsiteX14" fmla="*/ 4161464 w 4279242"/>
                <a:gd name="connsiteY14" fmla="*/ 628539 h 2955834"/>
                <a:gd name="connsiteX15" fmla="*/ 4244506 w 4279242"/>
                <a:gd name="connsiteY15" fmla="*/ 669200 h 2955834"/>
                <a:gd name="connsiteX16" fmla="*/ 4278010 w 4279242"/>
                <a:gd name="connsiteY16" fmla="*/ 750290 h 2955834"/>
                <a:gd name="connsiteX17" fmla="*/ 4171966 w 4279242"/>
                <a:gd name="connsiteY17" fmla="*/ 1083663 h 2955834"/>
                <a:gd name="connsiteX18" fmla="*/ 3980651 w 4279242"/>
                <a:gd name="connsiteY18" fmla="*/ 1419965 h 2955834"/>
                <a:gd name="connsiteX19" fmla="*/ 3974377 w 4279242"/>
                <a:gd name="connsiteY19" fmla="*/ 1439017 h 2955834"/>
                <a:gd name="connsiteX20" fmla="*/ 3967686 w 4279242"/>
                <a:gd name="connsiteY20" fmla="*/ 1668159 h 2955834"/>
                <a:gd name="connsiteX21" fmla="*/ 3960018 w 4279242"/>
                <a:gd name="connsiteY21" fmla="*/ 2171984 h 2955834"/>
                <a:gd name="connsiteX22" fmla="*/ 3960576 w 4279242"/>
                <a:gd name="connsiteY22" fmla="*/ 2517718 h 2955834"/>
                <a:gd name="connsiteX23" fmla="*/ 3970381 w 4279242"/>
                <a:gd name="connsiteY23" fmla="*/ 2654339 h 2955834"/>
                <a:gd name="connsiteX24" fmla="*/ 3992500 w 4279242"/>
                <a:gd name="connsiteY24" fmla="*/ 2744072 h 2955834"/>
                <a:gd name="connsiteX25" fmla="*/ 4011367 w 4279242"/>
                <a:gd name="connsiteY25" fmla="*/ 2875813 h 2955834"/>
                <a:gd name="connsiteX26" fmla="*/ 4018477 w 4279242"/>
                <a:gd name="connsiteY26" fmla="*/ 2945936 h 2955834"/>
                <a:gd name="connsiteX27" fmla="*/ 3943103 w 4279242"/>
                <a:gd name="connsiteY27" fmla="*/ 2952813 h 2955834"/>
                <a:gd name="connsiteX28" fmla="*/ 3755691 w 4279242"/>
                <a:gd name="connsiteY28" fmla="*/ 2955044 h 2955834"/>
                <a:gd name="connsiteX29" fmla="*/ 3469670 w 4279242"/>
                <a:gd name="connsiteY29" fmla="*/ 2899280 h 2955834"/>
                <a:gd name="connsiteX30" fmla="*/ 3343830 w 4279242"/>
                <a:gd name="connsiteY30" fmla="*/ 2796397 h 2955834"/>
                <a:gd name="connsiteX31" fmla="*/ 3329332 w 4279242"/>
                <a:gd name="connsiteY31" fmla="*/ 2764332 h 2955834"/>
                <a:gd name="connsiteX32" fmla="*/ 3352381 w 4279242"/>
                <a:gd name="connsiteY32" fmla="*/ 2713309 h 2955834"/>
                <a:gd name="connsiteX33" fmla="*/ 3432866 w 4279242"/>
                <a:gd name="connsiteY33" fmla="*/ 2701924 h 2955834"/>
                <a:gd name="connsiteX34" fmla="*/ 3666283 w 4279242"/>
                <a:gd name="connsiteY34" fmla="*/ 2733616 h 2955834"/>
                <a:gd name="connsiteX35" fmla="*/ 3751555 w 4279242"/>
                <a:gd name="connsiteY35" fmla="*/ 2748904 h 2955834"/>
                <a:gd name="connsiteX36" fmla="*/ 3821028 w 4279242"/>
                <a:gd name="connsiteY36" fmla="*/ 2725577 h 2955834"/>
                <a:gd name="connsiteX37" fmla="*/ 3823537 w 4279242"/>
                <a:gd name="connsiteY37" fmla="*/ 2681059 h 2955834"/>
                <a:gd name="connsiteX38" fmla="*/ 3782225 w 4279242"/>
                <a:gd name="connsiteY38" fmla="*/ 2649785 h 2955834"/>
                <a:gd name="connsiteX39" fmla="*/ 3646487 w 4279242"/>
                <a:gd name="connsiteY39" fmla="*/ 2602711 h 2955834"/>
                <a:gd name="connsiteX40" fmla="*/ 3389464 w 4279242"/>
                <a:gd name="connsiteY40" fmla="*/ 2530822 h 2955834"/>
                <a:gd name="connsiteX41" fmla="*/ 3255677 w 4279242"/>
                <a:gd name="connsiteY41" fmla="*/ 2464278 h 2955834"/>
                <a:gd name="connsiteX42" fmla="*/ 3235277 w 4279242"/>
                <a:gd name="connsiteY42" fmla="*/ 2444946 h 2955834"/>
                <a:gd name="connsiteX43" fmla="*/ 3215946 w 4279242"/>
                <a:gd name="connsiteY43" fmla="*/ 2438859 h 2955834"/>
                <a:gd name="connsiteX44" fmla="*/ 3072633 w 4279242"/>
                <a:gd name="connsiteY44" fmla="*/ 2455123 h 2955834"/>
                <a:gd name="connsiteX45" fmla="*/ 2985828 w 4279242"/>
                <a:gd name="connsiteY45" fmla="*/ 2460096 h 2955834"/>
                <a:gd name="connsiteX46" fmla="*/ 2886568 w 4279242"/>
                <a:gd name="connsiteY46" fmla="*/ 2415996 h 2955834"/>
                <a:gd name="connsiteX47" fmla="*/ 2830433 w 4279242"/>
                <a:gd name="connsiteY47" fmla="*/ 2392807 h 2955834"/>
                <a:gd name="connsiteX48" fmla="*/ 2580426 w 4279242"/>
                <a:gd name="connsiteY48" fmla="*/ 2394062 h 2955834"/>
                <a:gd name="connsiteX49" fmla="*/ 2467365 w 4279242"/>
                <a:gd name="connsiteY49" fmla="*/ 2383467 h 2955834"/>
                <a:gd name="connsiteX50" fmla="*/ 2411927 w 4279242"/>
                <a:gd name="connsiteY50" fmla="*/ 2361998 h 2955834"/>
                <a:gd name="connsiteX51" fmla="*/ 2167404 w 4279242"/>
                <a:gd name="connsiteY51" fmla="*/ 2229141 h 2955834"/>
                <a:gd name="connsiteX52" fmla="*/ 2108341 w 4279242"/>
                <a:gd name="connsiteY52" fmla="*/ 2176305 h 2955834"/>
                <a:gd name="connsiteX53" fmla="*/ 2107922 w 4279242"/>
                <a:gd name="connsiteY53" fmla="*/ 2110969 h 2955834"/>
                <a:gd name="connsiteX54" fmla="*/ 2215407 w 4279242"/>
                <a:gd name="connsiteY54" fmla="*/ 2020771 h 2955834"/>
                <a:gd name="connsiteX55" fmla="*/ 2538418 w 4279242"/>
                <a:gd name="connsiteY55" fmla="*/ 1870581 h 2955834"/>
                <a:gd name="connsiteX56" fmla="*/ 2665512 w 4279242"/>
                <a:gd name="connsiteY56" fmla="*/ 1857198 h 2955834"/>
                <a:gd name="connsiteX57" fmla="*/ 2718627 w 4279242"/>
                <a:gd name="connsiteY57" fmla="*/ 1865098 h 2955834"/>
                <a:gd name="connsiteX58" fmla="*/ 2758916 w 4279242"/>
                <a:gd name="connsiteY58" fmla="*/ 1866213 h 2955834"/>
                <a:gd name="connsiteX59" fmla="*/ 2776714 w 4279242"/>
                <a:gd name="connsiteY59" fmla="*/ 1856640 h 2955834"/>
                <a:gd name="connsiteX60" fmla="*/ 2769418 w 4279242"/>
                <a:gd name="connsiteY60" fmla="*/ 1837913 h 2955834"/>
                <a:gd name="connsiteX61" fmla="*/ 2685912 w 4279242"/>
                <a:gd name="connsiteY61" fmla="*/ 1790932 h 2955834"/>
                <a:gd name="connsiteX62" fmla="*/ 2519179 w 4279242"/>
                <a:gd name="connsiteY62" fmla="*/ 1756544 h 2955834"/>
                <a:gd name="connsiteX63" fmla="*/ 2388274 w 4279242"/>
                <a:gd name="connsiteY63" fmla="*/ 1754361 h 2955834"/>
                <a:gd name="connsiteX64" fmla="*/ 2320428 w 4279242"/>
                <a:gd name="connsiteY64" fmla="*/ 1762679 h 2955834"/>
                <a:gd name="connsiteX65" fmla="*/ 2287667 w 4279242"/>
                <a:gd name="connsiteY65" fmla="*/ 1758403 h 2955834"/>
                <a:gd name="connsiteX66" fmla="*/ 2240547 w 4279242"/>
                <a:gd name="connsiteY66" fmla="*/ 1746972 h 2955834"/>
                <a:gd name="connsiteX67" fmla="*/ 2009593 w 4279242"/>
                <a:gd name="connsiteY67" fmla="*/ 1721785 h 2955834"/>
                <a:gd name="connsiteX68" fmla="*/ 1913865 w 4279242"/>
                <a:gd name="connsiteY68" fmla="*/ 1709285 h 2955834"/>
                <a:gd name="connsiteX69" fmla="*/ 1811260 w 4279242"/>
                <a:gd name="connsiteY69" fmla="*/ 1632006 h 2955834"/>
                <a:gd name="connsiteX70" fmla="*/ 1901644 w 4279242"/>
                <a:gd name="connsiteY70" fmla="*/ 1623502 h 2955834"/>
                <a:gd name="connsiteX71" fmla="*/ 2037939 w 4279242"/>
                <a:gd name="connsiteY71" fmla="*/ 1609607 h 2955834"/>
                <a:gd name="connsiteX72" fmla="*/ 2148491 w 4279242"/>
                <a:gd name="connsiteY72" fmla="*/ 1596875 h 2955834"/>
                <a:gd name="connsiteX73" fmla="*/ 2302305 w 4279242"/>
                <a:gd name="connsiteY73" fmla="*/ 1576474 h 2955834"/>
                <a:gd name="connsiteX74" fmla="*/ 2465042 w 4279242"/>
                <a:gd name="connsiteY74" fmla="*/ 1544457 h 2955834"/>
                <a:gd name="connsiteX75" fmla="*/ 2548316 w 4279242"/>
                <a:gd name="connsiteY75" fmla="*/ 1513880 h 2955834"/>
                <a:gd name="connsiteX76" fmla="*/ 2699714 w 4279242"/>
                <a:gd name="connsiteY76" fmla="*/ 1481862 h 2955834"/>
                <a:gd name="connsiteX77" fmla="*/ 2864821 w 4279242"/>
                <a:gd name="connsiteY77" fmla="*/ 1462484 h 2955834"/>
                <a:gd name="connsiteX78" fmla="*/ 3053209 w 4279242"/>
                <a:gd name="connsiteY78" fmla="*/ 1452911 h 2955834"/>
                <a:gd name="connsiteX79" fmla="*/ 3011433 w 4279242"/>
                <a:gd name="connsiteY79" fmla="*/ 1418152 h 2955834"/>
                <a:gd name="connsiteX80" fmla="*/ 2726155 w 4279242"/>
                <a:gd name="connsiteY80" fmla="*/ 1289942 h 2955834"/>
                <a:gd name="connsiteX81" fmla="*/ 2442923 w 4279242"/>
                <a:gd name="connsiteY81" fmla="*/ 1265964 h 2955834"/>
                <a:gd name="connsiteX82" fmla="*/ 2423544 w 4279242"/>
                <a:gd name="connsiteY82" fmla="*/ 1251512 h 2955834"/>
                <a:gd name="connsiteX83" fmla="*/ 2442365 w 4279242"/>
                <a:gd name="connsiteY83" fmla="*/ 1209085 h 2955834"/>
                <a:gd name="connsiteX84" fmla="*/ 2500498 w 4279242"/>
                <a:gd name="connsiteY84" fmla="*/ 1197514 h 2955834"/>
                <a:gd name="connsiteX85" fmla="*/ 2593577 w 4279242"/>
                <a:gd name="connsiteY85" fmla="*/ 1196724 h 2955834"/>
                <a:gd name="connsiteX86" fmla="*/ 2685262 w 4279242"/>
                <a:gd name="connsiteY86" fmla="*/ 1191427 h 2955834"/>
                <a:gd name="connsiteX87" fmla="*/ 2763749 w 4279242"/>
                <a:gd name="connsiteY87" fmla="*/ 1210293 h 2955834"/>
                <a:gd name="connsiteX88" fmla="*/ 2774112 w 4279242"/>
                <a:gd name="connsiteY88" fmla="*/ 1211827 h 2955834"/>
                <a:gd name="connsiteX89" fmla="*/ 2927555 w 4279242"/>
                <a:gd name="connsiteY89" fmla="*/ 1204206 h 2955834"/>
                <a:gd name="connsiteX90" fmla="*/ 2927555 w 4279242"/>
                <a:gd name="connsiteY90" fmla="*/ 1188546 h 2955834"/>
                <a:gd name="connsiteX91" fmla="*/ 2958782 w 4279242"/>
                <a:gd name="connsiteY91" fmla="*/ 1157550 h 2955834"/>
                <a:gd name="connsiteX92" fmla="*/ 3064687 w 4279242"/>
                <a:gd name="connsiteY92" fmla="*/ 1173815 h 2955834"/>
                <a:gd name="connsiteX93" fmla="*/ 3151818 w 4279242"/>
                <a:gd name="connsiteY93" fmla="*/ 1204764 h 2955834"/>
                <a:gd name="connsiteX94" fmla="*/ 3174588 w 4279242"/>
                <a:gd name="connsiteY94" fmla="*/ 1219355 h 2955834"/>
                <a:gd name="connsiteX95" fmla="*/ 3269990 w 4279242"/>
                <a:gd name="connsiteY95" fmla="*/ 1152996 h 2955834"/>
                <a:gd name="connsiteX96" fmla="*/ 3421527 w 4279242"/>
                <a:gd name="connsiteY96" fmla="*/ 1150301 h 2955834"/>
                <a:gd name="connsiteX97" fmla="*/ 3386303 w 4279242"/>
                <a:gd name="connsiteY97" fmla="*/ 1131806 h 2955834"/>
                <a:gd name="connsiteX98" fmla="*/ 3017892 w 4279242"/>
                <a:gd name="connsiteY98" fmla="*/ 1010892 h 2955834"/>
                <a:gd name="connsiteX99" fmla="*/ 2795860 w 4279242"/>
                <a:gd name="connsiteY99" fmla="*/ 995185 h 2955834"/>
                <a:gd name="connsiteX100" fmla="*/ 2368989 w 4279242"/>
                <a:gd name="connsiteY100" fmla="*/ 906939 h 2955834"/>
                <a:gd name="connsiteX101" fmla="*/ 2308764 w 4279242"/>
                <a:gd name="connsiteY101" fmla="*/ 872366 h 2955834"/>
                <a:gd name="connsiteX102" fmla="*/ 2290502 w 4279242"/>
                <a:gd name="connsiteY102" fmla="*/ 840348 h 2955834"/>
                <a:gd name="connsiteX103" fmla="*/ 2320382 w 4279242"/>
                <a:gd name="connsiteY103" fmla="*/ 823805 h 2955834"/>
                <a:gd name="connsiteX104" fmla="*/ 2393432 w 4279242"/>
                <a:gd name="connsiteY104" fmla="*/ 817439 h 2955834"/>
                <a:gd name="connsiteX105" fmla="*/ 2611607 w 4279242"/>
                <a:gd name="connsiteY105" fmla="*/ 821156 h 2955834"/>
                <a:gd name="connsiteX106" fmla="*/ 2789122 w 4279242"/>
                <a:gd name="connsiteY106" fmla="*/ 829195 h 2955834"/>
                <a:gd name="connsiteX107" fmla="*/ 2968820 w 4279242"/>
                <a:gd name="connsiteY107" fmla="*/ 840581 h 2955834"/>
                <a:gd name="connsiteX108" fmla="*/ 3099632 w 4279242"/>
                <a:gd name="connsiteY108" fmla="*/ 848713 h 2955834"/>
                <a:gd name="connsiteX109" fmla="*/ 3231606 w 4279242"/>
                <a:gd name="connsiteY109" fmla="*/ 857495 h 2955834"/>
                <a:gd name="connsiteX110" fmla="*/ 3329564 w 4279242"/>
                <a:gd name="connsiteY110" fmla="*/ 860144 h 2955834"/>
                <a:gd name="connsiteX111" fmla="*/ 3526781 w 4279242"/>
                <a:gd name="connsiteY111" fmla="*/ 853267 h 2955834"/>
                <a:gd name="connsiteX112" fmla="*/ 3715076 w 4279242"/>
                <a:gd name="connsiteY112" fmla="*/ 841556 h 2955834"/>
                <a:gd name="connsiteX113" fmla="*/ 3884458 w 4279242"/>
                <a:gd name="connsiteY113" fmla="*/ 826314 h 2955834"/>
                <a:gd name="connsiteX114" fmla="*/ 4193854 w 4279242"/>
                <a:gd name="connsiteY114" fmla="*/ 765067 h 2955834"/>
                <a:gd name="connsiteX115" fmla="*/ 4256030 w 4279242"/>
                <a:gd name="connsiteY115" fmla="*/ 734258 h 2955834"/>
                <a:gd name="connsiteX116" fmla="*/ 4262490 w 4279242"/>
                <a:gd name="connsiteY116" fmla="*/ 702798 h 2955834"/>
                <a:gd name="connsiteX117" fmla="*/ 4230147 w 4279242"/>
                <a:gd name="connsiteY117" fmla="*/ 671896 h 2955834"/>
                <a:gd name="connsiteX118" fmla="*/ 4103888 w 4279242"/>
                <a:gd name="connsiteY118" fmla="*/ 621011 h 2955834"/>
                <a:gd name="connsiteX119" fmla="*/ 3882321 w 4279242"/>
                <a:gd name="connsiteY119" fmla="*/ 578863 h 2955834"/>
                <a:gd name="connsiteX120" fmla="*/ 3662240 w 4279242"/>
                <a:gd name="connsiteY120" fmla="*/ 555071 h 2955834"/>
                <a:gd name="connsiteX121" fmla="*/ 3515536 w 4279242"/>
                <a:gd name="connsiteY121" fmla="*/ 546939 h 2955834"/>
                <a:gd name="connsiteX122" fmla="*/ 3362650 w 4279242"/>
                <a:gd name="connsiteY122" fmla="*/ 537924 h 2955834"/>
                <a:gd name="connsiteX123" fmla="*/ 3228167 w 4279242"/>
                <a:gd name="connsiteY123" fmla="*/ 529698 h 2955834"/>
                <a:gd name="connsiteX124" fmla="*/ 3036805 w 4279242"/>
                <a:gd name="connsiteY124" fmla="*/ 513202 h 2955834"/>
                <a:gd name="connsiteX125" fmla="*/ 2909013 w 4279242"/>
                <a:gd name="connsiteY125" fmla="*/ 500237 h 2955834"/>
                <a:gd name="connsiteX126" fmla="*/ 2769465 w 4279242"/>
                <a:gd name="connsiteY126" fmla="*/ 483368 h 2955834"/>
                <a:gd name="connsiteX127" fmla="*/ 2624712 w 4279242"/>
                <a:gd name="connsiteY127" fmla="*/ 460784 h 2955834"/>
                <a:gd name="connsiteX128" fmla="*/ 2562442 w 4279242"/>
                <a:gd name="connsiteY128" fmla="*/ 444101 h 2955834"/>
                <a:gd name="connsiteX129" fmla="*/ 2549384 w 4279242"/>
                <a:gd name="connsiteY129" fmla="*/ 437549 h 2955834"/>
                <a:gd name="connsiteX130" fmla="*/ 2549477 w 4279242"/>
                <a:gd name="connsiteY130" fmla="*/ 419937 h 2955834"/>
                <a:gd name="connsiteX131" fmla="*/ 2602267 w 4279242"/>
                <a:gd name="connsiteY131" fmla="*/ 398189 h 2955834"/>
                <a:gd name="connsiteX132" fmla="*/ 2790005 w 4279242"/>
                <a:gd name="connsiteY132" fmla="*/ 361060 h 2955834"/>
                <a:gd name="connsiteX133" fmla="*/ 2942750 w 4279242"/>
                <a:gd name="connsiteY133" fmla="*/ 341961 h 2955834"/>
                <a:gd name="connsiteX134" fmla="*/ 3095636 w 4279242"/>
                <a:gd name="connsiteY134" fmla="*/ 333875 h 2955834"/>
                <a:gd name="connsiteX135" fmla="*/ 3361489 w 4279242"/>
                <a:gd name="connsiteY135" fmla="*/ 324535 h 2955834"/>
                <a:gd name="connsiteX136" fmla="*/ 3531800 w 4279242"/>
                <a:gd name="connsiteY136" fmla="*/ 319005 h 2955834"/>
                <a:gd name="connsiteX137" fmla="*/ 3610195 w 4279242"/>
                <a:gd name="connsiteY137" fmla="*/ 316403 h 2955834"/>
                <a:gd name="connsiteX138" fmla="*/ 3620185 w 4279242"/>
                <a:gd name="connsiteY138" fmla="*/ 300928 h 2955834"/>
                <a:gd name="connsiteX139" fmla="*/ 3596997 w 4279242"/>
                <a:gd name="connsiteY139" fmla="*/ 271606 h 2955834"/>
                <a:gd name="connsiteX140" fmla="*/ 3382539 w 4279242"/>
                <a:gd name="connsiteY140" fmla="*/ 158452 h 2955834"/>
                <a:gd name="connsiteX141" fmla="*/ 3257071 w 4279242"/>
                <a:gd name="connsiteY141" fmla="*/ 140143 h 2955834"/>
                <a:gd name="connsiteX142" fmla="*/ 3079975 w 4279242"/>
                <a:gd name="connsiteY142" fmla="*/ 115189 h 2955834"/>
                <a:gd name="connsiteX143" fmla="*/ 3052233 w 4279242"/>
                <a:gd name="connsiteY143" fmla="*/ 102781 h 2955834"/>
                <a:gd name="connsiteX144" fmla="*/ 3048701 w 4279242"/>
                <a:gd name="connsiteY144" fmla="*/ 77595 h 2955834"/>
                <a:gd name="connsiteX145" fmla="*/ 3082671 w 4279242"/>
                <a:gd name="connsiteY145" fmla="*/ 52222 h 2955834"/>
                <a:gd name="connsiteX146" fmla="*/ 3190015 w 4279242"/>
                <a:gd name="connsiteY146" fmla="*/ 13141 h 2955834"/>
                <a:gd name="connsiteX147" fmla="*/ 3177004 w 4279242"/>
                <a:gd name="connsiteY147" fmla="*/ 455 h 2955834"/>
                <a:gd name="connsiteX148" fmla="*/ 3184997 w 4279242"/>
                <a:gd name="connsiteY148" fmla="*/ 5613 h 2955834"/>
                <a:gd name="connsiteX149" fmla="*/ 3177004 w 4279242"/>
                <a:gd name="connsiteY149" fmla="*/ 10632 h 2955834"/>
                <a:gd name="connsiteX150" fmla="*/ 3094892 w 4279242"/>
                <a:gd name="connsiteY150" fmla="*/ 22621 h 2955834"/>
                <a:gd name="connsiteX151" fmla="*/ 2933363 w 4279242"/>
                <a:gd name="connsiteY151" fmla="*/ 64444 h 2955834"/>
                <a:gd name="connsiteX152" fmla="*/ 2882990 w 4279242"/>
                <a:gd name="connsiteY152" fmla="*/ 93209 h 2955834"/>
                <a:gd name="connsiteX153" fmla="*/ 2868910 w 4279242"/>
                <a:gd name="connsiteY153" fmla="*/ 126760 h 2955834"/>
                <a:gd name="connsiteX154" fmla="*/ 2880388 w 4279242"/>
                <a:gd name="connsiteY154" fmla="*/ 137494 h 2955834"/>
                <a:gd name="connsiteX155" fmla="*/ 3072494 w 4279242"/>
                <a:gd name="connsiteY155" fmla="*/ 179131 h 2955834"/>
                <a:gd name="connsiteX156" fmla="*/ 3233139 w 4279242"/>
                <a:gd name="connsiteY156" fmla="*/ 218677 h 2955834"/>
                <a:gd name="connsiteX157" fmla="*/ 3293364 w 4279242"/>
                <a:gd name="connsiteY157" fmla="*/ 228528 h 2955834"/>
                <a:gd name="connsiteX158" fmla="*/ 3303680 w 4279242"/>
                <a:gd name="connsiteY158" fmla="*/ 248696 h 2955834"/>
                <a:gd name="connsiteX159" fmla="*/ 3260324 w 4279242"/>
                <a:gd name="connsiteY159" fmla="*/ 272117 h 2955834"/>
                <a:gd name="connsiteX160" fmla="*/ 3165944 w 4279242"/>
                <a:gd name="connsiteY160" fmla="*/ 274487 h 2955834"/>
                <a:gd name="connsiteX161" fmla="*/ 2948977 w 4279242"/>
                <a:gd name="connsiteY161" fmla="*/ 277879 h 2955834"/>
                <a:gd name="connsiteX162" fmla="*/ 2841958 w 4279242"/>
                <a:gd name="connsiteY162" fmla="*/ 288010 h 2955834"/>
                <a:gd name="connsiteX163" fmla="*/ 2673040 w 4279242"/>
                <a:gd name="connsiteY163" fmla="*/ 314404 h 2955834"/>
                <a:gd name="connsiteX164" fmla="*/ 2362344 w 4279242"/>
                <a:gd name="connsiteY164" fmla="*/ 400234 h 2955834"/>
                <a:gd name="connsiteX165" fmla="*/ 2279721 w 4279242"/>
                <a:gd name="connsiteY165" fmla="*/ 455812 h 2955834"/>
                <a:gd name="connsiteX166" fmla="*/ 2259646 w 4279242"/>
                <a:gd name="connsiteY166" fmla="*/ 489456 h 2955834"/>
                <a:gd name="connsiteX167" fmla="*/ 2350634 w 4279242"/>
                <a:gd name="connsiteY167" fmla="*/ 500608 h 2955834"/>
                <a:gd name="connsiteX168" fmla="*/ 2480377 w 4279242"/>
                <a:gd name="connsiteY168" fmla="*/ 516873 h 2955834"/>
                <a:gd name="connsiteX169" fmla="*/ 2607750 w 4279242"/>
                <a:gd name="connsiteY169" fmla="*/ 532487 h 2955834"/>
                <a:gd name="connsiteX170" fmla="*/ 2737540 w 4279242"/>
                <a:gd name="connsiteY170" fmla="*/ 548519 h 2955834"/>
                <a:gd name="connsiteX171" fmla="*/ 2871094 w 4279242"/>
                <a:gd name="connsiteY171" fmla="*/ 564272 h 2955834"/>
                <a:gd name="connsiteX172" fmla="*/ 2997538 w 4279242"/>
                <a:gd name="connsiteY172" fmla="*/ 577887 h 2955834"/>
                <a:gd name="connsiteX173" fmla="*/ 3080626 w 4279242"/>
                <a:gd name="connsiteY173" fmla="*/ 583928 h 2955834"/>
                <a:gd name="connsiteX174" fmla="*/ 3230723 w 4279242"/>
                <a:gd name="connsiteY174" fmla="*/ 595639 h 2955834"/>
                <a:gd name="connsiteX175" fmla="*/ 3351405 w 4279242"/>
                <a:gd name="connsiteY175" fmla="*/ 606188 h 2955834"/>
                <a:gd name="connsiteX176" fmla="*/ 3492440 w 4279242"/>
                <a:gd name="connsiteY176" fmla="*/ 621662 h 2955834"/>
                <a:gd name="connsiteX177" fmla="*/ 3643653 w 4279242"/>
                <a:gd name="connsiteY177" fmla="*/ 642991 h 2955834"/>
                <a:gd name="connsiteX178" fmla="*/ 3850954 w 4279242"/>
                <a:gd name="connsiteY178" fmla="*/ 692063 h 2955834"/>
                <a:gd name="connsiteX179" fmla="*/ 3885295 w 4279242"/>
                <a:gd name="connsiteY179" fmla="*/ 710419 h 2955834"/>
                <a:gd name="connsiteX180" fmla="*/ 3899190 w 4279242"/>
                <a:gd name="connsiteY180" fmla="*/ 718086 h 2955834"/>
                <a:gd name="connsiteX181" fmla="*/ 3894914 w 4279242"/>
                <a:gd name="connsiteY181" fmla="*/ 723430 h 2955834"/>
                <a:gd name="connsiteX182" fmla="*/ 3798071 w 4279242"/>
                <a:gd name="connsiteY182" fmla="*/ 733328 h 2955834"/>
                <a:gd name="connsiteX183" fmla="*/ 3645465 w 4279242"/>
                <a:gd name="connsiteY183" fmla="*/ 744899 h 2955834"/>
                <a:gd name="connsiteX184" fmla="*/ 3435979 w 4279242"/>
                <a:gd name="connsiteY184" fmla="*/ 748571 h 2955834"/>
                <a:gd name="connsiteX185" fmla="*/ 3116036 w 4279242"/>
                <a:gd name="connsiteY185" fmla="*/ 743087 h 2955834"/>
                <a:gd name="connsiteX186" fmla="*/ 2810916 w 4279242"/>
                <a:gd name="connsiteY186" fmla="*/ 734072 h 2955834"/>
                <a:gd name="connsiteX187" fmla="*/ 2632054 w 4279242"/>
                <a:gd name="connsiteY187" fmla="*/ 728403 h 2955834"/>
                <a:gd name="connsiteX188" fmla="*/ 2393386 w 4279242"/>
                <a:gd name="connsiteY188" fmla="*/ 716832 h 2955834"/>
                <a:gd name="connsiteX189" fmla="*/ 1985847 w 4279242"/>
                <a:gd name="connsiteY189" fmla="*/ 700103 h 2955834"/>
                <a:gd name="connsiteX190" fmla="*/ 1872553 w 4279242"/>
                <a:gd name="connsiteY190" fmla="*/ 709118 h 2955834"/>
                <a:gd name="connsiteX191" fmla="*/ 1859077 w 4279242"/>
                <a:gd name="connsiteY191" fmla="*/ 714369 h 2955834"/>
                <a:gd name="connsiteX192" fmla="*/ 1712326 w 4279242"/>
                <a:gd name="connsiteY192" fmla="*/ 781982 h 2955834"/>
                <a:gd name="connsiteX193" fmla="*/ 1508975 w 4279242"/>
                <a:gd name="connsiteY193" fmla="*/ 827151 h 2955834"/>
                <a:gd name="connsiteX194" fmla="*/ 1429837 w 4279242"/>
                <a:gd name="connsiteY194" fmla="*/ 846808 h 2955834"/>
                <a:gd name="connsiteX195" fmla="*/ 1410598 w 4279242"/>
                <a:gd name="connsiteY195" fmla="*/ 859215 h 2955834"/>
                <a:gd name="connsiteX196" fmla="*/ 1409204 w 4279242"/>
                <a:gd name="connsiteY196" fmla="*/ 871901 h 2955834"/>
                <a:gd name="connsiteX197" fmla="*/ 1420125 w 4279242"/>
                <a:gd name="connsiteY197" fmla="*/ 879011 h 2955834"/>
                <a:gd name="connsiteX198" fmla="*/ 1548660 w 4279242"/>
                <a:gd name="connsiteY198" fmla="*/ 901409 h 2955834"/>
                <a:gd name="connsiteX199" fmla="*/ 1694063 w 4279242"/>
                <a:gd name="connsiteY199" fmla="*/ 936773 h 2955834"/>
                <a:gd name="connsiteX200" fmla="*/ 1860471 w 4279242"/>
                <a:gd name="connsiteY200" fmla="*/ 955918 h 2955834"/>
                <a:gd name="connsiteX201" fmla="*/ 2004574 w 4279242"/>
                <a:gd name="connsiteY201" fmla="*/ 966560 h 2955834"/>
                <a:gd name="connsiteX202" fmla="*/ 2163361 w 4279242"/>
                <a:gd name="connsiteY202" fmla="*/ 978038 h 2955834"/>
                <a:gd name="connsiteX203" fmla="*/ 2270799 w 4279242"/>
                <a:gd name="connsiteY203" fmla="*/ 986263 h 2955834"/>
                <a:gd name="connsiteX204" fmla="*/ 2544598 w 4279242"/>
                <a:gd name="connsiteY204" fmla="*/ 1042817 h 2955834"/>
                <a:gd name="connsiteX205" fmla="*/ 2611096 w 4279242"/>
                <a:gd name="connsiteY205" fmla="*/ 1093004 h 2955834"/>
                <a:gd name="connsiteX206" fmla="*/ 2614953 w 4279242"/>
                <a:gd name="connsiteY206" fmla="*/ 1100857 h 2955834"/>
                <a:gd name="connsiteX207" fmla="*/ 2567136 w 4279242"/>
                <a:gd name="connsiteY207" fmla="*/ 1103738 h 2955834"/>
                <a:gd name="connsiteX208" fmla="*/ 2381257 w 4279242"/>
                <a:gd name="connsiteY208" fmla="*/ 1114426 h 2955834"/>
                <a:gd name="connsiteX209" fmla="*/ 2142682 w 4279242"/>
                <a:gd name="connsiteY209" fmla="*/ 1138219 h 2955834"/>
                <a:gd name="connsiteX210" fmla="*/ 1899227 w 4279242"/>
                <a:gd name="connsiteY210" fmla="*/ 1182737 h 2955834"/>
                <a:gd name="connsiteX211" fmla="*/ 1806938 w 4279242"/>
                <a:gd name="connsiteY211" fmla="*/ 1217450 h 2955834"/>
                <a:gd name="connsiteX212" fmla="*/ 1764651 w 4279242"/>
                <a:gd name="connsiteY212" fmla="*/ 1257181 h 2955834"/>
                <a:gd name="connsiteX213" fmla="*/ 1796854 w 4279242"/>
                <a:gd name="connsiteY213" fmla="*/ 1263083 h 2955834"/>
                <a:gd name="connsiteX214" fmla="*/ 2013682 w 4279242"/>
                <a:gd name="connsiteY214" fmla="*/ 1271076 h 2955834"/>
                <a:gd name="connsiteX215" fmla="*/ 2326237 w 4279242"/>
                <a:gd name="connsiteY215" fmla="*/ 1303000 h 2955834"/>
                <a:gd name="connsiteX216" fmla="*/ 2411741 w 4279242"/>
                <a:gd name="connsiteY216" fmla="*/ 1327025 h 2955834"/>
                <a:gd name="connsiteX217" fmla="*/ 2436417 w 4279242"/>
                <a:gd name="connsiteY217" fmla="*/ 1342314 h 2955834"/>
                <a:gd name="connsiteX218" fmla="*/ 2438740 w 4279242"/>
                <a:gd name="connsiteY218" fmla="*/ 1373588 h 2955834"/>
                <a:gd name="connsiteX219" fmla="*/ 2418851 w 4279242"/>
                <a:gd name="connsiteY219" fmla="*/ 1391432 h 2955834"/>
                <a:gd name="connsiteX220" fmla="*/ 2277165 w 4279242"/>
                <a:gd name="connsiteY220" fmla="*/ 1444547 h 2955834"/>
                <a:gd name="connsiteX221" fmla="*/ 2084502 w 4279242"/>
                <a:gd name="connsiteY221" fmla="*/ 1459557 h 2955834"/>
                <a:gd name="connsiteX222" fmla="*/ 1830917 w 4279242"/>
                <a:gd name="connsiteY222" fmla="*/ 1467735 h 2955834"/>
                <a:gd name="connsiteX223" fmla="*/ 1574311 w 4279242"/>
                <a:gd name="connsiteY223" fmla="*/ 1494084 h 2955834"/>
                <a:gd name="connsiteX224" fmla="*/ 1564552 w 4279242"/>
                <a:gd name="connsiteY224" fmla="*/ 1498452 h 2955834"/>
                <a:gd name="connsiteX225" fmla="*/ 1425515 w 4279242"/>
                <a:gd name="connsiteY225" fmla="*/ 1562255 h 2955834"/>
                <a:gd name="connsiteX226" fmla="*/ 1138797 w 4279242"/>
                <a:gd name="connsiteY226" fmla="*/ 1578426 h 2955834"/>
                <a:gd name="connsiteX227" fmla="*/ 870435 w 4279242"/>
                <a:gd name="connsiteY227" fmla="*/ 1572943 h 2955834"/>
                <a:gd name="connsiteX228" fmla="*/ 730700 w 4279242"/>
                <a:gd name="connsiteY228" fmla="*/ 1613650 h 2955834"/>
                <a:gd name="connsiteX229" fmla="*/ 682047 w 4279242"/>
                <a:gd name="connsiteY229" fmla="*/ 1698457 h 2955834"/>
                <a:gd name="connsiteX230" fmla="*/ 742039 w 4279242"/>
                <a:gd name="connsiteY230" fmla="*/ 1707054 h 2955834"/>
                <a:gd name="connsiteX231" fmla="*/ 913605 w 4279242"/>
                <a:gd name="connsiteY231" fmla="*/ 1732612 h 2955834"/>
                <a:gd name="connsiteX232" fmla="*/ 1145024 w 4279242"/>
                <a:gd name="connsiteY232" fmla="*/ 1776108 h 2955834"/>
                <a:gd name="connsiteX233" fmla="*/ 1387363 w 4279242"/>
                <a:gd name="connsiteY233" fmla="*/ 1845116 h 2955834"/>
                <a:gd name="connsiteX234" fmla="*/ 1448843 w 4279242"/>
                <a:gd name="connsiteY234" fmla="*/ 1879829 h 2955834"/>
                <a:gd name="connsiteX235" fmla="*/ 1457115 w 4279242"/>
                <a:gd name="connsiteY235" fmla="*/ 1937916 h 2955834"/>
                <a:gd name="connsiteX236" fmla="*/ 1385179 w 4279242"/>
                <a:gd name="connsiteY236" fmla="*/ 1997955 h 2955834"/>
                <a:gd name="connsiteX237" fmla="*/ 1130386 w 4279242"/>
                <a:gd name="connsiteY237" fmla="*/ 2111712 h 2955834"/>
                <a:gd name="connsiteX238" fmla="*/ 849198 w 4279242"/>
                <a:gd name="connsiteY238" fmla="*/ 2186993 h 2955834"/>
                <a:gd name="connsiteX239" fmla="*/ 716527 w 4279242"/>
                <a:gd name="connsiteY239" fmla="*/ 2198332 h 2955834"/>
                <a:gd name="connsiteX240" fmla="*/ 661089 w 4279242"/>
                <a:gd name="connsiteY240" fmla="*/ 2205070 h 2955834"/>
                <a:gd name="connsiteX241" fmla="*/ 539942 w 4279242"/>
                <a:gd name="connsiteY241" fmla="*/ 2206232 h 2955834"/>
                <a:gd name="connsiteX242" fmla="*/ 472608 w 4279242"/>
                <a:gd name="connsiteY242" fmla="*/ 2205302 h 2955834"/>
                <a:gd name="connsiteX243" fmla="*/ 435943 w 4279242"/>
                <a:gd name="connsiteY243" fmla="*/ 2247961 h 2955834"/>
                <a:gd name="connsiteX244" fmla="*/ 447049 w 4279242"/>
                <a:gd name="connsiteY244" fmla="*/ 2261577 h 2955834"/>
                <a:gd name="connsiteX245" fmla="*/ 496679 w 4279242"/>
                <a:gd name="connsiteY245" fmla="*/ 2278399 h 2955834"/>
                <a:gd name="connsiteX246" fmla="*/ 515732 w 4279242"/>
                <a:gd name="connsiteY246" fmla="*/ 2304515 h 2955834"/>
                <a:gd name="connsiteX247" fmla="*/ 503975 w 4279242"/>
                <a:gd name="connsiteY247" fmla="*/ 2320547 h 2955834"/>
                <a:gd name="connsiteX248" fmla="*/ 464197 w 4279242"/>
                <a:gd name="connsiteY248" fmla="*/ 2324497 h 2955834"/>
                <a:gd name="connsiteX249" fmla="*/ 236263 w 4279242"/>
                <a:gd name="connsiteY249" fmla="*/ 2403588 h 2955834"/>
                <a:gd name="connsiteX250" fmla="*/ 211866 w 4279242"/>
                <a:gd name="connsiteY250" fmla="*/ 2425940 h 2955834"/>
                <a:gd name="connsiteX251" fmla="*/ 207684 w 4279242"/>
                <a:gd name="connsiteY251" fmla="*/ 2430587 h 2955834"/>
                <a:gd name="connsiteX252" fmla="*/ 234543 w 4279242"/>
                <a:gd name="connsiteY252" fmla="*/ 2436024 h 2955834"/>
                <a:gd name="connsiteX253" fmla="*/ 259033 w 4279242"/>
                <a:gd name="connsiteY253" fmla="*/ 2459259 h 2955834"/>
                <a:gd name="connsiteX254" fmla="*/ 227898 w 4279242"/>
                <a:gd name="connsiteY254" fmla="*/ 2487141 h 2955834"/>
                <a:gd name="connsiteX255" fmla="*/ 177107 w 4279242"/>
                <a:gd name="connsiteY255" fmla="*/ 2491509 h 2955834"/>
                <a:gd name="connsiteX256" fmla="*/ 50570 w 4279242"/>
                <a:gd name="connsiteY256" fmla="*/ 2588119 h 2955834"/>
                <a:gd name="connsiteX257" fmla="*/ 14184 w 4279242"/>
                <a:gd name="connsiteY257" fmla="*/ 2647972 h 2955834"/>
                <a:gd name="connsiteX258" fmla="*/ 467264 w 4279242"/>
                <a:gd name="connsiteY258" fmla="*/ 2859967 h 2955834"/>
                <a:gd name="connsiteX259" fmla="*/ 466009 w 4279242"/>
                <a:gd name="connsiteY259" fmla="*/ 2863917 h 2955834"/>
                <a:gd name="connsiteX260" fmla="*/ 360569 w 4279242"/>
                <a:gd name="connsiteY260" fmla="*/ 2911409 h 2955834"/>
                <a:gd name="connsiteX261" fmla="*/ 316330 w 4279242"/>
                <a:gd name="connsiteY261" fmla="*/ 2931995 h 2955834"/>
                <a:gd name="connsiteX262" fmla="*/ 254432 w 4279242"/>
                <a:gd name="connsiteY262" fmla="*/ 2946122 h 2955834"/>
                <a:gd name="connsiteX263" fmla="*/ 101129 w 4279242"/>
                <a:gd name="connsiteY263" fmla="*/ 2945843 h 2955834"/>
                <a:gd name="connsiteX264" fmla="*/ 87746 w 4279242"/>
                <a:gd name="connsiteY264" fmla="*/ 2938594 h 2955834"/>
                <a:gd name="connsiteX265" fmla="*/ 8143 w 4279242"/>
                <a:gd name="connsiteY265" fmla="*/ 2718931 h 2955834"/>
                <a:gd name="connsiteX266" fmla="*/ 290 w 4279242"/>
                <a:gd name="connsiteY266" fmla="*/ 2662146 h 2955834"/>
                <a:gd name="connsiteX267" fmla="*/ 9909 w 4279242"/>
                <a:gd name="connsiteY267" fmla="*/ 2634961 h 2955834"/>
                <a:gd name="connsiteX268" fmla="*/ 103824 w 4279242"/>
                <a:gd name="connsiteY268" fmla="*/ 2515952 h 2955834"/>
                <a:gd name="connsiteX269" fmla="*/ 192488 w 4279242"/>
                <a:gd name="connsiteY269" fmla="*/ 2476453 h 2955834"/>
                <a:gd name="connsiteX270" fmla="*/ 192721 w 4279242"/>
                <a:gd name="connsiteY270" fmla="*/ 2440113 h 2955834"/>
                <a:gd name="connsiteX271" fmla="*/ 198204 w 4279242"/>
                <a:gd name="connsiteY271" fmla="*/ 2424871 h 2955834"/>
                <a:gd name="connsiteX272" fmla="*/ 384826 w 4279242"/>
                <a:gd name="connsiteY272" fmla="*/ 2314738 h 2955834"/>
                <a:gd name="connsiteX273" fmla="*/ 420515 w 4279242"/>
                <a:gd name="connsiteY273" fmla="*/ 2309394 h 2955834"/>
                <a:gd name="connsiteX274" fmla="*/ 425580 w 4279242"/>
                <a:gd name="connsiteY274" fmla="*/ 2256094 h 2955834"/>
                <a:gd name="connsiteX275" fmla="*/ 484364 w 4279242"/>
                <a:gd name="connsiteY275" fmla="*/ 2193359 h 2955834"/>
                <a:gd name="connsiteX276" fmla="*/ 559041 w 4279242"/>
                <a:gd name="connsiteY276" fmla="*/ 2196334 h 2955834"/>
                <a:gd name="connsiteX277" fmla="*/ 672660 w 4279242"/>
                <a:gd name="connsiteY277" fmla="*/ 2192895 h 2955834"/>
                <a:gd name="connsiteX278" fmla="*/ 674472 w 4279242"/>
                <a:gd name="connsiteY278" fmla="*/ 2192244 h 2955834"/>
                <a:gd name="connsiteX279" fmla="*/ 674426 w 4279242"/>
                <a:gd name="connsiteY279" fmla="*/ 2135923 h 2955834"/>
                <a:gd name="connsiteX280" fmla="*/ 670336 w 4279242"/>
                <a:gd name="connsiteY280" fmla="*/ 1793860 h 2955834"/>
                <a:gd name="connsiteX281" fmla="*/ 668849 w 4279242"/>
                <a:gd name="connsiteY281" fmla="*/ 1722761 h 2955834"/>
                <a:gd name="connsiteX282" fmla="*/ 754725 w 4279242"/>
                <a:gd name="connsiteY282" fmla="*/ 1587116 h 2955834"/>
                <a:gd name="connsiteX283" fmla="*/ 858678 w 4279242"/>
                <a:gd name="connsiteY283" fmla="*/ 1563091 h 2955834"/>
                <a:gd name="connsiteX284" fmla="*/ 1098787 w 4279242"/>
                <a:gd name="connsiteY284" fmla="*/ 1566669 h 2955834"/>
                <a:gd name="connsiteX285" fmla="*/ 1331600 w 4279242"/>
                <a:gd name="connsiteY285" fmla="*/ 1564253 h 2955834"/>
                <a:gd name="connsiteX286" fmla="*/ 1500192 w 4279242"/>
                <a:gd name="connsiteY286" fmla="*/ 1528053 h 2955834"/>
                <a:gd name="connsiteX287" fmla="*/ 1540202 w 4279242"/>
                <a:gd name="connsiteY287" fmla="*/ 1504725 h 2955834"/>
                <a:gd name="connsiteX288" fmla="*/ 1545314 w 4279242"/>
                <a:gd name="connsiteY288" fmla="*/ 1492132 h 2955834"/>
                <a:gd name="connsiteX289" fmla="*/ 1453257 w 4279242"/>
                <a:gd name="connsiteY289" fmla="*/ 1051646 h 2955834"/>
                <a:gd name="connsiteX290" fmla="*/ 1416454 w 4279242"/>
                <a:gd name="connsiteY290" fmla="*/ 912701 h 2955834"/>
                <a:gd name="connsiteX291" fmla="*/ 1400375 w 4279242"/>
                <a:gd name="connsiteY291" fmla="*/ 880173 h 2955834"/>
                <a:gd name="connsiteX292" fmla="*/ 1404232 w 4279242"/>
                <a:gd name="connsiteY292" fmla="*/ 850850 h 2955834"/>
                <a:gd name="connsiteX293" fmla="*/ 1455767 w 4279242"/>
                <a:gd name="connsiteY293" fmla="*/ 827476 h 2955834"/>
                <a:gd name="connsiteX294" fmla="*/ 1591272 w 4279242"/>
                <a:gd name="connsiteY294" fmla="*/ 802104 h 2955834"/>
                <a:gd name="connsiteX295" fmla="*/ 1828500 w 4279242"/>
                <a:gd name="connsiteY295" fmla="*/ 722176 h 2955834"/>
                <a:gd name="connsiteX296" fmla="*/ 1877851 w 4279242"/>
                <a:gd name="connsiteY296" fmla="*/ 696803 h 2955834"/>
                <a:gd name="connsiteX297" fmla="*/ 1961915 w 4279242"/>
                <a:gd name="connsiteY297" fmla="*/ 690019 h 2955834"/>
                <a:gd name="connsiteX298" fmla="*/ 2218056 w 4279242"/>
                <a:gd name="connsiteY298" fmla="*/ 694852 h 2955834"/>
                <a:gd name="connsiteX299" fmla="*/ 2299563 w 4279242"/>
                <a:gd name="connsiteY299" fmla="*/ 699777 h 2955834"/>
                <a:gd name="connsiteX300" fmla="*/ 2297519 w 4279242"/>
                <a:gd name="connsiteY300" fmla="*/ 575657 h 2955834"/>
                <a:gd name="connsiteX301" fmla="*/ 2271403 w 4279242"/>
                <a:gd name="connsiteY301" fmla="*/ 529327 h 2955834"/>
                <a:gd name="connsiteX302" fmla="*/ 2253744 w 4279242"/>
                <a:gd name="connsiteY302" fmla="*/ 493080 h 2955834"/>
                <a:gd name="connsiteX303" fmla="*/ 2281951 w 4279242"/>
                <a:gd name="connsiteY303" fmla="*/ 437688 h 2955834"/>
                <a:gd name="connsiteX304" fmla="*/ 2393386 w 4279242"/>
                <a:gd name="connsiteY304" fmla="*/ 375465 h 2955834"/>
                <a:gd name="connsiteX305" fmla="*/ 2627221 w 4279242"/>
                <a:gd name="connsiteY305" fmla="*/ 312081 h 2955834"/>
                <a:gd name="connsiteX306" fmla="*/ 2816260 w 4279242"/>
                <a:gd name="connsiteY306" fmla="*/ 280528 h 2955834"/>
                <a:gd name="connsiteX307" fmla="*/ 2880109 w 4279242"/>
                <a:gd name="connsiteY307" fmla="*/ 272303 h 2955834"/>
                <a:gd name="connsiteX308" fmla="*/ 2869886 w 4279242"/>
                <a:gd name="connsiteY308" fmla="*/ 182895 h 2955834"/>
                <a:gd name="connsiteX309" fmla="*/ 2859941 w 4279242"/>
                <a:gd name="connsiteY309" fmla="*/ 140236 h 2955834"/>
                <a:gd name="connsiteX310" fmla="*/ 2888427 w 4279242"/>
                <a:gd name="connsiteY310" fmla="*/ 74296 h 2955834"/>
                <a:gd name="connsiteX311" fmla="*/ 2927508 w 4279242"/>
                <a:gd name="connsiteY311" fmla="*/ 54546 h 2955834"/>
                <a:gd name="connsiteX312" fmla="*/ 2969331 w 4279242"/>
                <a:gd name="connsiteY312" fmla="*/ 40419 h 2955834"/>
                <a:gd name="connsiteX313" fmla="*/ 2967756 w 4279242"/>
                <a:gd name="connsiteY313" fmla="*/ 39128 h 2955834"/>
                <a:gd name="connsiteX314" fmla="*/ 2997435 w 4279242"/>
                <a:gd name="connsiteY314" fmla="*/ 29032 h 2955834"/>
                <a:gd name="connsiteX315" fmla="*/ 2998189 w 4279242"/>
                <a:gd name="connsiteY315" fmla="*/ 29371 h 2955834"/>
                <a:gd name="connsiteX316" fmla="*/ 3019797 w 4279242"/>
                <a:gd name="connsiteY316" fmla="*/ 28058 h 2955834"/>
                <a:gd name="connsiteX317" fmla="*/ 3163574 w 4279242"/>
                <a:gd name="connsiteY317" fmla="*/ 780 h 2955834"/>
                <a:gd name="connsiteX318" fmla="*/ 3177004 w 4279242"/>
                <a:gd name="connsiteY318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363440 w 4279242"/>
                <a:gd name="connsiteY4" fmla="*/ 134319 h 2955834"/>
                <a:gd name="connsiteX5" fmla="*/ 3343784 w 4279242"/>
                <a:gd name="connsiteY5" fmla="*/ 138656 h 2955834"/>
                <a:gd name="connsiteX6" fmla="*/ 3549040 w 4279242"/>
                <a:gd name="connsiteY6" fmla="*/ 225415 h 2955834"/>
                <a:gd name="connsiteX7" fmla="*/ 3607871 w 4279242"/>
                <a:gd name="connsiteY7" fmla="*/ 267145 h 2955834"/>
                <a:gd name="connsiteX8" fmla="*/ 3632546 w 4279242"/>
                <a:gd name="connsiteY8" fmla="*/ 332202 h 2955834"/>
                <a:gd name="connsiteX9" fmla="*/ 3613540 w 4279242"/>
                <a:gd name="connsiteY9" fmla="*/ 471193 h 2955834"/>
                <a:gd name="connsiteX10" fmla="*/ 3590259 w 4279242"/>
                <a:gd name="connsiteY10" fmla="*/ 538992 h 2955834"/>
                <a:gd name="connsiteX11" fmla="*/ 3627481 w 4279242"/>
                <a:gd name="connsiteY11" fmla="*/ 542199 h 2955834"/>
                <a:gd name="connsiteX12" fmla="*/ 3897516 w 4279242"/>
                <a:gd name="connsiteY12" fmla="*/ 570174 h 2955834"/>
                <a:gd name="connsiteX13" fmla="*/ 4161464 w 4279242"/>
                <a:gd name="connsiteY13" fmla="*/ 628539 h 2955834"/>
                <a:gd name="connsiteX14" fmla="*/ 4244506 w 4279242"/>
                <a:gd name="connsiteY14" fmla="*/ 669200 h 2955834"/>
                <a:gd name="connsiteX15" fmla="*/ 4278010 w 4279242"/>
                <a:gd name="connsiteY15" fmla="*/ 750290 h 2955834"/>
                <a:gd name="connsiteX16" fmla="*/ 4171966 w 4279242"/>
                <a:gd name="connsiteY16" fmla="*/ 1083663 h 2955834"/>
                <a:gd name="connsiteX17" fmla="*/ 3980651 w 4279242"/>
                <a:gd name="connsiteY17" fmla="*/ 1419965 h 2955834"/>
                <a:gd name="connsiteX18" fmla="*/ 3974377 w 4279242"/>
                <a:gd name="connsiteY18" fmla="*/ 1439017 h 2955834"/>
                <a:gd name="connsiteX19" fmla="*/ 3967686 w 4279242"/>
                <a:gd name="connsiteY19" fmla="*/ 1668159 h 2955834"/>
                <a:gd name="connsiteX20" fmla="*/ 3960018 w 4279242"/>
                <a:gd name="connsiteY20" fmla="*/ 2171984 h 2955834"/>
                <a:gd name="connsiteX21" fmla="*/ 3960576 w 4279242"/>
                <a:gd name="connsiteY21" fmla="*/ 2517718 h 2955834"/>
                <a:gd name="connsiteX22" fmla="*/ 3970381 w 4279242"/>
                <a:gd name="connsiteY22" fmla="*/ 2654339 h 2955834"/>
                <a:gd name="connsiteX23" fmla="*/ 3992500 w 4279242"/>
                <a:gd name="connsiteY23" fmla="*/ 2744072 h 2955834"/>
                <a:gd name="connsiteX24" fmla="*/ 4011367 w 4279242"/>
                <a:gd name="connsiteY24" fmla="*/ 2875813 h 2955834"/>
                <a:gd name="connsiteX25" fmla="*/ 4018477 w 4279242"/>
                <a:gd name="connsiteY25" fmla="*/ 2945936 h 2955834"/>
                <a:gd name="connsiteX26" fmla="*/ 3943103 w 4279242"/>
                <a:gd name="connsiteY26" fmla="*/ 2952813 h 2955834"/>
                <a:gd name="connsiteX27" fmla="*/ 3755691 w 4279242"/>
                <a:gd name="connsiteY27" fmla="*/ 2955044 h 2955834"/>
                <a:gd name="connsiteX28" fmla="*/ 3469670 w 4279242"/>
                <a:gd name="connsiteY28" fmla="*/ 2899280 h 2955834"/>
                <a:gd name="connsiteX29" fmla="*/ 3343830 w 4279242"/>
                <a:gd name="connsiteY29" fmla="*/ 2796397 h 2955834"/>
                <a:gd name="connsiteX30" fmla="*/ 3329332 w 4279242"/>
                <a:gd name="connsiteY30" fmla="*/ 2764332 h 2955834"/>
                <a:gd name="connsiteX31" fmla="*/ 3352381 w 4279242"/>
                <a:gd name="connsiteY31" fmla="*/ 2713309 h 2955834"/>
                <a:gd name="connsiteX32" fmla="*/ 3432866 w 4279242"/>
                <a:gd name="connsiteY32" fmla="*/ 2701924 h 2955834"/>
                <a:gd name="connsiteX33" fmla="*/ 3666283 w 4279242"/>
                <a:gd name="connsiteY33" fmla="*/ 2733616 h 2955834"/>
                <a:gd name="connsiteX34" fmla="*/ 3751555 w 4279242"/>
                <a:gd name="connsiteY34" fmla="*/ 2748904 h 2955834"/>
                <a:gd name="connsiteX35" fmla="*/ 3821028 w 4279242"/>
                <a:gd name="connsiteY35" fmla="*/ 2725577 h 2955834"/>
                <a:gd name="connsiteX36" fmla="*/ 3823537 w 4279242"/>
                <a:gd name="connsiteY36" fmla="*/ 2681059 h 2955834"/>
                <a:gd name="connsiteX37" fmla="*/ 3782225 w 4279242"/>
                <a:gd name="connsiteY37" fmla="*/ 2649785 h 2955834"/>
                <a:gd name="connsiteX38" fmla="*/ 3646487 w 4279242"/>
                <a:gd name="connsiteY38" fmla="*/ 2602711 h 2955834"/>
                <a:gd name="connsiteX39" fmla="*/ 3389464 w 4279242"/>
                <a:gd name="connsiteY39" fmla="*/ 2530822 h 2955834"/>
                <a:gd name="connsiteX40" fmla="*/ 3255677 w 4279242"/>
                <a:gd name="connsiteY40" fmla="*/ 2464278 h 2955834"/>
                <a:gd name="connsiteX41" fmla="*/ 3235277 w 4279242"/>
                <a:gd name="connsiteY41" fmla="*/ 2444946 h 2955834"/>
                <a:gd name="connsiteX42" fmla="*/ 3215946 w 4279242"/>
                <a:gd name="connsiteY42" fmla="*/ 2438859 h 2955834"/>
                <a:gd name="connsiteX43" fmla="*/ 3072633 w 4279242"/>
                <a:gd name="connsiteY43" fmla="*/ 2455123 h 2955834"/>
                <a:gd name="connsiteX44" fmla="*/ 2985828 w 4279242"/>
                <a:gd name="connsiteY44" fmla="*/ 2460096 h 2955834"/>
                <a:gd name="connsiteX45" fmla="*/ 2886568 w 4279242"/>
                <a:gd name="connsiteY45" fmla="*/ 2415996 h 2955834"/>
                <a:gd name="connsiteX46" fmla="*/ 2830433 w 4279242"/>
                <a:gd name="connsiteY46" fmla="*/ 2392807 h 2955834"/>
                <a:gd name="connsiteX47" fmla="*/ 2580426 w 4279242"/>
                <a:gd name="connsiteY47" fmla="*/ 2394062 h 2955834"/>
                <a:gd name="connsiteX48" fmla="*/ 2467365 w 4279242"/>
                <a:gd name="connsiteY48" fmla="*/ 2383467 h 2955834"/>
                <a:gd name="connsiteX49" fmla="*/ 2411927 w 4279242"/>
                <a:gd name="connsiteY49" fmla="*/ 2361998 h 2955834"/>
                <a:gd name="connsiteX50" fmla="*/ 2167404 w 4279242"/>
                <a:gd name="connsiteY50" fmla="*/ 2229141 h 2955834"/>
                <a:gd name="connsiteX51" fmla="*/ 2108341 w 4279242"/>
                <a:gd name="connsiteY51" fmla="*/ 2176305 h 2955834"/>
                <a:gd name="connsiteX52" fmla="*/ 2107922 w 4279242"/>
                <a:gd name="connsiteY52" fmla="*/ 2110969 h 2955834"/>
                <a:gd name="connsiteX53" fmla="*/ 2215407 w 4279242"/>
                <a:gd name="connsiteY53" fmla="*/ 2020771 h 2955834"/>
                <a:gd name="connsiteX54" fmla="*/ 2538418 w 4279242"/>
                <a:gd name="connsiteY54" fmla="*/ 1870581 h 2955834"/>
                <a:gd name="connsiteX55" fmla="*/ 2665512 w 4279242"/>
                <a:gd name="connsiteY55" fmla="*/ 1857198 h 2955834"/>
                <a:gd name="connsiteX56" fmla="*/ 2718627 w 4279242"/>
                <a:gd name="connsiteY56" fmla="*/ 1865098 h 2955834"/>
                <a:gd name="connsiteX57" fmla="*/ 2758916 w 4279242"/>
                <a:gd name="connsiteY57" fmla="*/ 1866213 h 2955834"/>
                <a:gd name="connsiteX58" fmla="*/ 2776714 w 4279242"/>
                <a:gd name="connsiteY58" fmla="*/ 1856640 h 2955834"/>
                <a:gd name="connsiteX59" fmla="*/ 2769418 w 4279242"/>
                <a:gd name="connsiteY59" fmla="*/ 1837913 h 2955834"/>
                <a:gd name="connsiteX60" fmla="*/ 2685912 w 4279242"/>
                <a:gd name="connsiteY60" fmla="*/ 1790932 h 2955834"/>
                <a:gd name="connsiteX61" fmla="*/ 2519179 w 4279242"/>
                <a:gd name="connsiteY61" fmla="*/ 1756544 h 2955834"/>
                <a:gd name="connsiteX62" fmla="*/ 2388274 w 4279242"/>
                <a:gd name="connsiteY62" fmla="*/ 1754361 h 2955834"/>
                <a:gd name="connsiteX63" fmla="*/ 2320428 w 4279242"/>
                <a:gd name="connsiteY63" fmla="*/ 1762679 h 2955834"/>
                <a:gd name="connsiteX64" fmla="*/ 2287667 w 4279242"/>
                <a:gd name="connsiteY64" fmla="*/ 1758403 h 2955834"/>
                <a:gd name="connsiteX65" fmla="*/ 2240547 w 4279242"/>
                <a:gd name="connsiteY65" fmla="*/ 1746972 h 2955834"/>
                <a:gd name="connsiteX66" fmla="*/ 2009593 w 4279242"/>
                <a:gd name="connsiteY66" fmla="*/ 1721785 h 2955834"/>
                <a:gd name="connsiteX67" fmla="*/ 1913865 w 4279242"/>
                <a:gd name="connsiteY67" fmla="*/ 1709285 h 2955834"/>
                <a:gd name="connsiteX68" fmla="*/ 1811260 w 4279242"/>
                <a:gd name="connsiteY68" fmla="*/ 1632006 h 2955834"/>
                <a:gd name="connsiteX69" fmla="*/ 1901644 w 4279242"/>
                <a:gd name="connsiteY69" fmla="*/ 1623502 h 2955834"/>
                <a:gd name="connsiteX70" fmla="*/ 2037939 w 4279242"/>
                <a:gd name="connsiteY70" fmla="*/ 1609607 h 2955834"/>
                <a:gd name="connsiteX71" fmla="*/ 2148491 w 4279242"/>
                <a:gd name="connsiteY71" fmla="*/ 1596875 h 2955834"/>
                <a:gd name="connsiteX72" fmla="*/ 2302305 w 4279242"/>
                <a:gd name="connsiteY72" fmla="*/ 1576474 h 2955834"/>
                <a:gd name="connsiteX73" fmla="*/ 2465042 w 4279242"/>
                <a:gd name="connsiteY73" fmla="*/ 1544457 h 2955834"/>
                <a:gd name="connsiteX74" fmla="*/ 2548316 w 4279242"/>
                <a:gd name="connsiteY74" fmla="*/ 1513880 h 2955834"/>
                <a:gd name="connsiteX75" fmla="*/ 2699714 w 4279242"/>
                <a:gd name="connsiteY75" fmla="*/ 1481862 h 2955834"/>
                <a:gd name="connsiteX76" fmla="*/ 2864821 w 4279242"/>
                <a:gd name="connsiteY76" fmla="*/ 1462484 h 2955834"/>
                <a:gd name="connsiteX77" fmla="*/ 3053209 w 4279242"/>
                <a:gd name="connsiteY77" fmla="*/ 1452911 h 2955834"/>
                <a:gd name="connsiteX78" fmla="*/ 3011433 w 4279242"/>
                <a:gd name="connsiteY78" fmla="*/ 1418152 h 2955834"/>
                <a:gd name="connsiteX79" fmla="*/ 2726155 w 4279242"/>
                <a:gd name="connsiteY79" fmla="*/ 1289942 h 2955834"/>
                <a:gd name="connsiteX80" fmla="*/ 2442923 w 4279242"/>
                <a:gd name="connsiteY80" fmla="*/ 1265964 h 2955834"/>
                <a:gd name="connsiteX81" fmla="*/ 2423544 w 4279242"/>
                <a:gd name="connsiteY81" fmla="*/ 1251512 h 2955834"/>
                <a:gd name="connsiteX82" fmla="*/ 2442365 w 4279242"/>
                <a:gd name="connsiteY82" fmla="*/ 1209085 h 2955834"/>
                <a:gd name="connsiteX83" fmla="*/ 2500498 w 4279242"/>
                <a:gd name="connsiteY83" fmla="*/ 1197514 h 2955834"/>
                <a:gd name="connsiteX84" fmla="*/ 2593577 w 4279242"/>
                <a:gd name="connsiteY84" fmla="*/ 1196724 h 2955834"/>
                <a:gd name="connsiteX85" fmla="*/ 2685262 w 4279242"/>
                <a:gd name="connsiteY85" fmla="*/ 1191427 h 2955834"/>
                <a:gd name="connsiteX86" fmla="*/ 2763749 w 4279242"/>
                <a:gd name="connsiteY86" fmla="*/ 1210293 h 2955834"/>
                <a:gd name="connsiteX87" fmla="*/ 2774112 w 4279242"/>
                <a:gd name="connsiteY87" fmla="*/ 1211827 h 2955834"/>
                <a:gd name="connsiteX88" fmla="*/ 2927555 w 4279242"/>
                <a:gd name="connsiteY88" fmla="*/ 1204206 h 2955834"/>
                <a:gd name="connsiteX89" fmla="*/ 2927555 w 4279242"/>
                <a:gd name="connsiteY89" fmla="*/ 1188546 h 2955834"/>
                <a:gd name="connsiteX90" fmla="*/ 2958782 w 4279242"/>
                <a:gd name="connsiteY90" fmla="*/ 1157550 h 2955834"/>
                <a:gd name="connsiteX91" fmla="*/ 3064687 w 4279242"/>
                <a:gd name="connsiteY91" fmla="*/ 1173815 h 2955834"/>
                <a:gd name="connsiteX92" fmla="*/ 3151818 w 4279242"/>
                <a:gd name="connsiteY92" fmla="*/ 1204764 h 2955834"/>
                <a:gd name="connsiteX93" fmla="*/ 3174588 w 4279242"/>
                <a:gd name="connsiteY93" fmla="*/ 1219355 h 2955834"/>
                <a:gd name="connsiteX94" fmla="*/ 3269990 w 4279242"/>
                <a:gd name="connsiteY94" fmla="*/ 1152996 h 2955834"/>
                <a:gd name="connsiteX95" fmla="*/ 3421527 w 4279242"/>
                <a:gd name="connsiteY95" fmla="*/ 1150301 h 2955834"/>
                <a:gd name="connsiteX96" fmla="*/ 3386303 w 4279242"/>
                <a:gd name="connsiteY96" fmla="*/ 1131806 h 2955834"/>
                <a:gd name="connsiteX97" fmla="*/ 3017892 w 4279242"/>
                <a:gd name="connsiteY97" fmla="*/ 1010892 h 2955834"/>
                <a:gd name="connsiteX98" fmla="*/ 2795860 w 4279242"/>
                <a:gd name="connsiteY98" fmla="*/ 995185 h 2955834"/>
                <a:gd name="connsiteX99" fmla="*/ 2368989 w 4279242"/>
                <a:gd name="connsiteY99" fmla="*/ 906939 h 2955834"/>
                <a:gd name="connsiteX100" fmla="*/ 2308764 w 4279242"/>
                <a:gd name="connsiteY100" fmla="*/ 872366 h 2955834"/>
                <a:gd name="connsiteX101" fmla="*/ 2290502 w 4279242"/>
                <a:gd name="connsiteY101" fmla="*/ 840348 h 2955834"/>
                <a:gd name="connsiteX102" fmla="*/ 2320382 w 4279242"/>
                <a:gd name="connsiteY102" fmla="*/ 823805 h 2955834"/>
                <a:gd name="connsiteX103" fmla="*/ 2393432 w 4279242"/>
                <a:gd name="connsiteY103" fmla="*/ 817439 h 2955834"/>
                <a:gd name="connsiteX104" fmla="*/ 2611607 w 4279242"/>
                <a:gd name="connsiteY104" fmla="*/ 821156 h 2955834"/>
                <a:gd name="connsiteX105" fmla="*/ 2789122 w 4279242"/>
                <a:gd name="connsiteY105" fmla="*/ 829195 h 2955834"/>
                <a:gd name="connsiteX106" fmla="*/ 2968820 w 4279242"/>
                <a:gd name="connsiteY106" fmla="*/ 840581 h 2955834"/>
                <a:gd name="connsiteX107" fmla="*/ 3099632 w 4279242"/>
                <a:gd name="connsiteY107" fmla="*/ 848713 h 2955834"/>
                <a:gd name="connsiteX108" fmla="*/ 3231606 w 4279242"/>
                <a:gd name="connsiteY108" fmla="*/ 857495 h 2955834"/>
                <a:gd name="connsiteX109" fmla="*/ 3329564 w 4279242"/>
                <a:gd name="connsiteY109" fmla="*/ 860144 h 2955834"/>
                <a:gd name="connsiteX110" fmla="*/ 3526781 w 4279242"/>
                <a:gd name="connsiteY110" fmla="*/ 853267 h 2955834"/>
                <a:gd name="connsiteX111" fmla="*/ 3715076 w 4279242"/>
                <a:gd name="connsiteY111" fmla="*/ 841556 h 2955834"/>
                <a:gd name="connsiteX112" fmla="*/ 3884458 w 4279242"/>
                <a:gd name="connsiteY112" fmla="*/ 826314 h 2955834"/>
                <a:gd name="connsiteX113" fmla="*/ 4193854 w 4279242"/>
                <a:gd name="connsiteY113" fmla="*/ 765067 h 2955834"/>
                <a:gd name="connsiteX114" fmla="*/ 4256030 w 4279242"/>
                <a:gd name="connsiteY114" fmla="*/ 734258 h 2955834"/>
                <a:gd name="connsiteX115" fmla="*/ 4262490 w 4279242"/>
                <a:gd name="connsiteY115" fmla="*/ 702798 h 2955834"/>
                <a:gd name="connsiteX116" fmla="*/ 4230147 w 4279242"/>
                <a:gd name="connsiteY116" fmla="*/ 671896 h 2955834"/>
                <a:gd name="connsiteX117" fmla="*/ 4103888 w 4279242"/>
                <a:gd name="connsiteY117" fmla="*/ 621011 h 2955834"/>
                <a:gd name="connsiteX118" fmla="*/ 3882321 w 4279242"/>
                <a:gd name="connsiteY118" fmla="*/ 578863 h 2955834"/>
                <a:gd name="connsiteX119" fmla="*/ 3662240 w 4279242"/>
                <a:gd name="connsiteY119" fmla="*/ 555071 h 2955834"/>
                <a:gd name="connsiteX120" fmla="*/ 3515536 w 4279242"/>
                <a:gd name="connsiteY120" fmla="*/ 546939 h 2955834"/>
                <a:gd name="connsiteX121" fmla="*/ 3362650 w 4279242"/>
                <a:gd name="connsiteY121" fmla="*/ 537924 h 2955834"/>
                <a:gd name="connsiteX122" fmla="*/ 3228167 w 4279242"/>
                <a:gd name="connsiteY122" fmla="*/ 529698 h 2955834"/>
                <a:gd name="connsiteX123" fmla="*/ 3036805 w 4279242"/>
                <a:gd name="connsiteY123" fmla="*/ 513202 h 2955834"/>
                <a:gd name="connsiteX124" fmla="*/ 2909013 w 4279242"/>
                <a:gd name="connsiteY124" fmla="*/ 500237 h 2955834"/>
                <a:gd name="connsiteX125" fmla="*/ 2769465 w 4279242"/>
                <a:gd name="connsiteY125" fmla="*/ 483368 h 2955834"/>
                <a:gd name="connsiteX126" fmla="*/ 2624712 w 4279242"/>
                <a:gd name="connsiteY126" fmla="*/ 460784 h 2955834"/>
                <a:gd name="connsiteX127" fmla="*/ 2562442 w 4279242"/>
                <a:gd name="connsiteY127" fmla="*/ 444101 h 2955834"/>
                <a:gd name="connsiteX128" fmla="*/ 2549384 w 4279242"/>
                <a:gd name="connsiteY128" fmla="*/ 437549 h 2955834"/>
                <a:gd name="connsiteX129" fmla="*/ 2549477 w 4279242"/>
                <a:gd name="connsiteY129" fmla="*/ 419937 h 2955834"/>
                <a:gd name="connsiteX130" fmla="*/ 2602267 w 4279242"/>
                <a:gd name="connsiteY130" fmla="*/ 398189 h 2955834"/>
                <a:gd name="connsiteX131" fmla="*/ 2790005 w 4279242"/>
                <a:gd name="connsiteY131" fmla="*/ 361060 h 2955834"/>
                <a:gd name="connsiteX132" fmla="*/ 2942750 w 4279242"/>
                <a:gd name="connsiteY132" fmla="*/ 341961 h 2955834"/>
                <a:gd name="connsiteX133" fmla="*/ 3095636 w 4279242"/>
                <a:gd name="connsiteY133" fmla="*/ 333875 h 2955834"/>
                <a:gd name="connsiteX134" fmla="*/ 3361489 w 4279242"/>
                <a:gd name="connsiteY134" fmla="*/ 324535 h 2955834"/>
                <a:gd name="connsiteX135" fmla="*/ 3531800 w 4279242"/>
                <a:gd name="connsiteY135" fmla="*/ 319005 h 2955834"/>
                <a:gd name="connsiteX136" fmla="*/ 3610195 w 4279242"/>
                <a:gd name="connsiteY136" fmla="*/ 316403 h 2955834"/>
                <a:gd name="connsiteX137" fmla="*/ 3620185 w 4279242"/>
                <a:gd name="connsiteY137" fmla="*/ 300928 h 2955834"/>
                <a:gd name="connsiteX138" fmla="*/ 3596997 w 4279242"/>
                <a:gd name="connsiteY138" fmla="*/ 271606 h 2955834"/>
                <a:gd name="connsiteX139" fmla="*/ 3382539 w 4279242"/>
                <a:gd name="connsiteY139" fmla="*/ 158452 h 2955834"/>
                <a:gd name="connsiteX140" fmla="*/ 3257071 w 4279242"/>
                <a:gd name="connsiteY140" fmla="*/ 140143 h 2955834"/>
                <a:gd name="connsiteX141" fmla="*/ 3079975 w 4279242"/>
                <a:gd name="connsiteY141" fmla="*/ 115189 h 2955834"/>
                <a:gd name="connsiteX142" fmla="*/ 3052233 w 4279242"/>
                <a:gd name="connsiteY142" fmla="*/ 102781 h 2955834"/>
                <a:gd name="connsiteX143" fmla="*/ 3048701 w 4279242"/>
                <a:gd name="connsiteY143" fmla="*/ 77595 h 2955834"/>
                <a:gd name="connsiteX144" fmla="*/ 3082671 w 4279242"/>
                <a:gd name="connsiteY144" fmla="*/ 52222 h 2955834"/>
                <a:gd name="connsiteX145" fmla="*/ 3190015 w 4279242"/>
                <a:gd name="connsiteY145" fmla="*/ 13141 h 2955834"/>
                <a:gd name="connsiteX146" fmla="*/ 3177004 w 4279242"/>
                <a:gd name="connsiteY146" fmla="*/ 455 h 2955834"/>
                <a:gd name="connsiteX147" fmla="*/ 3184997 w 4279242"/>
                <a:gd name="connsiteY147" fmla="*/ 5613 h 2955834"/>
                <a:gd name="connsiteX148" fmla="*/ 3177004 w 4279242"/>
                <a:gd name="connsiteY148" fmla="*/ 10632 h 2955834"/>
                <a:gd name="connsiteX149" fmla="*/ 3094892 w 4279242"/>
                <a:gd name="connsiteY149" fmla="*/ 22621 h 2955834"/>
                <a:gd name="connsiteX150" fmla="*/ 2933363 w 4279242"/>
                <a:gd name="connsiteY150" fmla="*/ 64444 h 2955834"/>
                <a:gd name="connsiteX151" fmla="*/ 2882990 w 4279242"/>
                <a:gd name="connsiteY151" fmla="*/ 93209 h 2955834"/>
                <a:gd name="connsiteX152" fmla="*/ 2868910 w 4279242"/>
                <a:gd name="connsiteY152" fmla="*/ 126760 h 2955834"/>
                <a:gd name="connsiteX153" fmla="*/ 2880388 w 4279242"/>
                <a:gd name="connsiteY153" fmla="*/ 137494 h 2955834"/>
                <a:gd name="connsiteX154" fmla="*/ 3072494 w 4279242"/>
                <a:gd name="connsiteY154" fmla="*/ 179131 h 2955834"/>
                <a:gd name="connsiteX155" fmla="*/ 3233139 w 4279242"/>
                <a:gd name="connsiteY155" fmla="*/ 218677 h 2955834"/>
                <a:gd name="connsiteX156" fmla="*/ 3293364 w 4279242"/>
                <a:gd name="connsiteY156" fmla="*/ 228528 h 2955834"/>
                <a:gd name="connsiteX157" fmla="*/ 3303680 w 4279242"/>
                <a:gd name="connsiteY157" fmla="*/ 248696 h 2955834"/>
                <a:gd name="connsiteX158" fmla="*/ 3260324 w 4279242"/>
                <a:gd name="connsiteY158" fmla="*/ 272117 h 2955834"/>
                <a:gd name="connsiteX159" fmla="*/ 3165944 w 4279242"/>
                <a:gd name="connsiteY159" fmla="*/ 274487 h 2955834"/>
                <a:gd name="connsiteX160" fmla="*/ 2948977 w 4279242"/>
                <a:gd name="connsiteY160" fmla="*/ 277879 h 2955834"/>
                <a:gd name="connsiteX161" fmla="*/ 2841958 w 4279242"/>
                <a:gd name="connsiteY161" fmla="*/ 288010 h 2955834"/>
                <a:gd name="connsiteX162" fmla="*/ 2673040 w 4279242"/>
                <a:gd name="connsiteY162" fmla="*/ 314404 h 2955834"/>
                <a:gd name="connsiteX163" fmla="*/ 2362344 w 4279242"/>
                <a:gd name="connsiteY163" fmla="*/ 400234 h 2955834"/>
                <a:gd name="connsiteX164" fmla="*/ 2279721 w 4279242"/>
                <a:gd name="connsiteY164" fmla="*/ 455812 h 2955834"/>
                <a:gd name="connsiteX165" fmla="*/ 2259646 w 4279242"/>
                <a:gd name="connsiteY165" fmla="*/ 489456 h 2955834"/>
                <a:gd name="connsiteX166" fmla="*/ 2350634 w 4279242"/>
                <a:gd name="connsiteY166" fmla="*/ 500608 h 2955834"/>
                <a:gd name="connsiteX167" fmla="*/ 2480377 w 4279242"/>
                <a:gd name="connsiteY167" fmla="*/ 516873 h 2955834"/>
                <a:gd name="connsiteX168" fmla="*/ 2607750 w 4279242"/>
                <a:gd name="connsiteY168" fmla="*/ 532487 h 2955834"/>
                <a:gd name="connsiteX169" fmla="*/ 2737540 w 4279242"/>
                <a:gd name="connsiteY169" fmla="*/ 548519 h 2955834"/>
                <a:gd name="connsiteX170" fmla="*/ 2871094 w 4279242"/>
                <a:gd name="connsiteY170" fmla="*/ 564272 h 2955834"/>
                <a:gd name="connsiteX171" fmla="*/ 2997538 w 4279242"/>
                <a:gd name="connsiteY171" fmla="*/ 577887 h 2955834"/>
                <a:gd name="connsiteX172" fmla="*/ 3080626 w 4279242"/>
                <a:gd name="connsiteY172" fmla="*/ 583928 h 2955834"/>
                <a:gd name="connsiteX173" fmla="*/ 3230723 w 4279242"/>
                <a:gd name="connsiteY173" fmla="*/ 595639 h 2955834"/>
                <a:gd name="connsiteX174" fmla="*/ 3351405 w 4279242"/>
                <a:gd name="connsiteY174" fmla="*/ 606188 h 2955834"/>
                <a:gd name="connsiteX175" fmla="*/ 3492440 w 4279242"/>
                <a:gd name="connsiteY175" fmla="*/ 621662 h 2955834"/>
                <a:gd name="connsiteX176" fmla="*/ 3643653 w 4279242"/>
                <a:gd name="connsiteY176" fmla="*/ 642991 h 2955834"/>
                <a:gd name="connsiteX177" fmla="*/ 3850954 w 4279242"/>
                <a:gd name="connsiteY177" fmla="*/ 692063 h 2955834"/>
                <a:gd name="connsiteX178" fmla="*/ 3885295 w 4279242"/>
                <a:gd name="connsiteY178" fmla="*/ 710419 h 2955834"/>
                <a:gd name="connsiteX179" fmla="*/ 3899190 w 4279242"/>
                <a:gd name="connsiteY179" fmla="*/ 718086 h 2955834"/>
                <a:gd name="connsiteX180" fmla="*/ 3894914 w 4279242"/>
                <a:gd name="connsiteY180" fmla="*/ 723430 h 2955834"/>
                <a:gd name="connsiteX181" fmla="*/ 3798071 w 4279242"/>
                <a:gd name="connsiteY181" fmla="*/ 733328 h 2955834"/>
                <a:gd name="connsiteX182" fmla="*/ 3645465 w 4279242"/>
                <a:gd name="connsiteY182" fmla="*/ 744899 h 2955834"/>
                <a:gd name="connsiteX183" fmla="*/ 3435979 w 4279242"/>
                <a:gd name="connsiteY183" fmla="*/ 748571 h 2955834"/>
                <a:gd name="connsiteX184" fmla="*/ 3116036 w 4279242"/>
                <a:gd name="connsiteY184" fmla="*/ 743087 h 2955834"/>
                <a:gd name="connsiteX185" fmla="*/ 2810916 w 4279242"/>
                <a:gd name="connsiteY185" fmla="*/ 734072 h 2955834"/>
                <a:gd name="connsiteX186" fmla="*/ 2632054 w 4279242"/>
                <a:gd name="connsiteY186" fmla="*/ 728403 h 2955834"/>
                <a:gd name="connsiteX187" fmla="*/ 2393386 w 4279242"/>
                <a:gd name="connsiteY187" fmla="*/ 716832 h 2955834"/>
                <a:gd name="connsiteX188" fmla="*/ 1985847 w 4279242"/>
                <a:gd name="connsiteY188" fmla="*/ 700103 h 2955834"/>
                <a:gd name="connsiteX189" fmla="*/ 1872553 w 4279242"/>
                <a:gd name="connsiteY189" fmla="*/ 709118 h 2955834"/>
                <a:gd name="connsiteX190" fmla="*/ 1859077 w 4279242"/>
                <a:gd name="connsiteY190" fmla="*/ 714369 h 2955834"/>
                <a:gd name="connsiteX191" fmla="*/ 1712326 w 4279242"/>
                <a:gd name="connsiteY191" fmla="*/ 781982 h 2955834"/>
                <a:gd name="connsiteX192" fmla="*/ 1508975 w 4279242"/>
                <a:gd name="connsiteY192" fmla="*/ 827151 h 2955834"/>
                <a:gd name="connsiteX193" fmla="*/ 1429837 w 4279242"/>
                <a:gd name="connsiteY193" fmla="*/ 846808 h 2955834"/>
                <a:gd name="connsiteX194" fmla="*/ 1410598 w 4279242"/>
                <a:gd name="connsiteY194" fmla="*/ 859215 h 2955834"/>
                <a:gd name="connsiteX195" fmla="*/ 1409204 w 4279242"/>
                <a:gd name="connsiteY195" fmla="*/ 871901 h 2955834"/>
                <a:gd name="connsiteX196" fmla="*/ 1420125 w 4279242"/>
                <a:gd name="connsiteY196" fmla="*/ 879011 h 2955834"/>
                <a:gd name="connsiteX197" fmla="*/ 1548660 w 4279242"/>
                <a:gd name="connsiteY197" fmla="*/ 901409 h 2955834"/>
                <a:gd name="connsiteX198" fmla="*/ 1694063 w 4279242"/>
                <a:gd name="connsiteY198" fmla="*/ 936773 h 2955834"/>
                <a:gd name="connsiteX199" fmla="*/ 1860471 w 4279242"/>
                <a:gd name="connsiteY199" fmla="*/ 955918 h 2955834"/>
                <a:gd name="connsiteX200" fmla="*/ 2004574 w 4279242"/>
                <a:gd name="connsiteY200" fmla="*/ 966560 h 2955834"/>
                <a:gd name="connsiteX201" fmla="*/ 2163361 w 4279242"/>
                <a:gd name="connsiteY201" fmla="*/ 978038 h 2955834"/>
                <a:gd name="connsiteX202" fmla="*/ 2270799 w 4279242"/>
                <a:gd name="connsiteY202" fmla="*/ 986263 h 2955834"/>
                <a:gd name="connsiteX203" fmla="*/ 2544598 w 4279242"/>
                <a:gd name="connsiteY203" fmla="*/ 1042817 h 2955834"/>
                <a:gd name="connsiteX204" fmla="*/ 2611096 w 4279242"/>
                <a:gd name="connsiteY204" fmla="*/ 1093004 h 2955834"/>
                <a:gd name="connsiteX205" fmla="*/ 2614953 w 4279242"/>
                <a:gd name="connsiteY205" fmla="*/ 1100857 h 2955834"/>
                <a:gd name="connsiteX206" fmla="*/ 2567136 w 4279242"/>
                <a:gd name="connsiteY206" fmla="*/ 1103738 h 2955834"/>
                <a:gd name="connsiteX207" fmla="*/ 2381257 w 4279242"/>
                <a:gd name="connsiteY207" fmla="*/ 1114426 h 2955834"/>
                <a:gd name="connsiteX208" fmla="*/ 2142682 w 4279242"/>
                <a:gd name="connsiteY208" fmla="*/ 1138219 h 2955834"/>
                <a:gd name="connsiteX209" fmla="*/ 1899227 w 4279242"/>
                <a:gd name="connsiteY209" fmla="*/ 1182737 h 2955834"/>
                <a:gd name="connsiteX210" fmla="*/ 1806938 w 4279242"/>
                <a:gd name="connsiteY210" fmla="*/ 1217450 h 2955834"/>
                <a:gd name="connsiteX211" fmla="*/ 1764651 w 4279242"/>
                <a:gd name="connsiteY211" fmla="*/ 1257181 h 2955834"/>
                <a:gd name="connsiteX212" fmla="*/ 1796854 w 4279242"/>
                <a:gd name="connsiteY212" fmla="*/ 1263083 h 2955834"/>
                <a:gd name="connsiteX213" fmla="*/ 2013682 w 4279242"/>
                <a:gd name="connsiteY213" fmla="*/ 1271076 h 2955834"/>
                <a:gd name="connsiteX214" fmla="*/ 2326237 w 4279242"/>
                <a:gd name="connsiteY214" fmla="*/ 1303000 h 2955834"/>
                <a:gd name="connsiteX215" fmla="*/ 2411741 w 4279242"/>
                <a:gd name="connsiteY215" fmla="*/ 1327025 h 2955834"/>
                <a:gd name="connsiteX216" fmla="*/ 2436417 w 4279242"/>
                <a:gd name="connsiteY216" fmla="*/ 1342314 h 2955834"/>
                <a:gd name="connsiteX217" fmla="*/ 2438740 w 4279242"/>
                <a:gd name="connsiteY217" fmla="*/ 1373588 h 2955834"/>
                <a:gd name="connsiteX218" fmla="*/ 2418851 w 4279242"/>
                <a:gd name="connsiteY218" fmla="*/ 1391432 h 2955834"/>
                <a:gd name="connsiteX219" fmla="*/ 2277165 w 4279242"/>
                <a:gd name="connsiteY219" fmla="*/ 1444547 h 2955834"/>
                <a:gd name="connsiteX220" fmla="*/ 2084502 w 4279242"/>
                <a:gd name="connsiteY220" fmla="*/ 1459557 h 2955834"/>
                <a:gd name="connsiteX221" fmla="*/ 1830917 w 4279242"/>
                <a:gd name="connsiteY221" fmla="*/ 1467735 h 2955834"/>
                <a:gd name="connsiteX222" fmla="*/ 1574311 w 4279242"/>
                <a:gd name="connsiteY222" fmla="*/ 1494084 h 2955834"/>
                <a:gd name="connsiteX223" fmla="*/ 1564552 w 4279242"/>
                <a:gd name="connsiteY223" fmla="*/ 1498452 h 2955834"/>
                <a:gd name="connsiteX224" fmla="*/ 1425515 w 4279242"/>
                <a:gd name="connsiteY224" fmla="*/ 1562255 h 2955834"/>
                <a:gd name="connsiteX225" fmla="*/ 1138797 w 4279242"/>
                <a:gd name="connsiteY225" fmla="*/ 1578426 h 2955834"/>
                <a:gd name="connsiteX226" fmla="*/ 870435 w 4279242"/>
                <a:gd name="connsiteY226" fmla="*/ 1572943 h 2955834"/>
                <a:gd name="connsiteX227" fmla="*/ 730700 w 4279242"/>
                <a:gd name="connsiteY227" fmla="*/ 1613650 h 2955834"/>
                <a:gd name="connsiteX228" fmla="*/ 682047 w 4279242"/>
                <a:gd name="connsiteY228" fmla="*/ 1698457 h 2955834"/>
                <a:gd name="connsiteX229" fmla="*/ 742039 w 4279242"/>
                <a:gd name="connsiteY229" fmla="*/ 1707054 h 2955834"/>
                <a:gd name="connsiteX230" fmla="*/ 913605 w 4279242"/>
                <a:gd name="connsiteY230" fmla="*/ 1732612 h 2955834"/>
                <a:gd name="connsiteX231" fmla="*/ 1145024 w 4279242"/>
                <a:gd name="connsiteY231" fmla="*/ 1776108 h 2955834"/>
                <a:gd name="connsiteX232" fmla="*/ 1387363 w 4279242"/>
                <a:gd name="connsiteY232" fmla="*/ 1845116 h 2955834"/>
                <a:gd name="connsiteX233" fmla="*/ 1448843 w 4279242"/>
                <a:gd name="connsiteY233" fmla="*/ 1879829 h 2955834"/>
                <a:gd name="connsiteX234" fmla="*/ 1457115 w 4279242"/>
                <a:gd name="connsiteY234" fmla="*/ 1937916 h 2955834"/>
                <a:gd name="connsiteX235" fmla="*/ 1385179 w 4279242"/>
                <a:gd name="connsiteY235" fmla="*/ 1997955 h 2955834"/>
                <a:gd name="connsiteX236" fmla="*/ 1130386 w 4279242"/>
                <a:gd name="connsiteY236" fmla="*/ 2111712 h 2955834"/>
                <a:gd name="connsiteX237" fmla="*/ 849198 w 4279242"/>
                <a:gd name="connsiteY237" fmla="*/ 2186993 h 2955834"/>
                <a:gd name="connsiteX238" fmla="*/ 716527 w 4279242"/>
                <a:gd name="connsiteY238" fmla="*/ 2198332 h 2955834"/>
                <a:gd name="connsiteX239" fmla="*/ 661089 w 4279242"/>
                <a:gd name="connsiteY239" fmla="*/ 2205070 h 2955834"/>
                <a:gd name="connsiteX240" fmla="*/ 539942 w 4279242"/>
                <a:gd name="connsiteY240" fmla="*/ 2206232 h 2955834"/>
                <a:gd name="connsiteX241" fmla="*/ 472608 w 4279242"/>
                <a:gd name="connsiteY241" fmla="*/ 2205302 h 2955834"/>
                <a:gd name="connsiteX242" fmla="*/ 435943 w 4279242"/>
                <a:gd name="connsiteY242" fmla="*/ 2247961 h 2955834"/>
                <a:gd name="connsiteX243" fmla="*/ 447049 w 4279242"/>
                <a:gd name="connsiteY243" fmla="*/ 2261577 h 2955834"/>
                <a:gd name="connsiteX244" fmla="*/ 496679 w 4279242"/>
                <a:gd name="connsiteY244" fmla="*/ 2278399 h 2955834"/>
                <a:gd name="connsiteX245" fmla="*/ 515732 w 4279242"/>
                <a:gd name="connsiteY245" fmla="*/ 2304515 h 2955834"/>
                <a:gd name="connsiteX246" fmla="*/ 503975 w 4279242"/>
                <a:gd name="connsiteY246" fmla="*/ 2320547 h 2955834"/>
                <a:gd name="connsiteX247" fmla="*/ 464197 w 4279242"/>
                <a:gd name="connsiteY247" fmla="*/ 2324497 h 2955834"/>
                <a:gd name="connsiteX248" fmla="*/ 236263 w 4279242"/>
                <a:gd name="connsiteY248" fmla="*/ 2403588 h 2955834"/>
                <a:gd name="connsiteX249" fmla="*/ 211866 w 4279242"/>
                <a:gd name="connsiteY249" fmla="*/ 2425940 h 2955834"/>
                <a:gd name="connsiteX250" fmla="*/ 207684 w 4279242"/>
                <a:gd name="connsiteY250" fmla="*/ 2430587 h 2955834"/>
                <a:gd name="connsiteX251" fmla="*/ 234543 w 4279242"/>
                <a:gd name="connsiteY251" fmla="*/ 2436024 h 2955834"/>
                <a:gd name="connsiteX252" fmla="*/ 259033 w 4279242"/>
                <a:gd name="connsiteY252" fmla="*/ 2459259 h 2955834"/>
                <a:gd name="connsiteX253" fmla="*/ 227898 w 4279242"/>
                <a:gd name="connsiteY253" fmla="*/ 2487141 h 2955834"/>
                <a:gd name="connsiteX254" fmla="*/ 177107 w 4279242"/>
                <a:gd name="connsiteY254" fmla="*/ 2491509 h 2955834"/>
                <a:gd name="connsiteX255" fmla="*/ 50570 w 4279242"/>
                <a:gd name="connsiteY255" fmla="*/ 2588119 h 2955834"/>
                <a:gd name="connsiteX256" fmla="*/ 14184 w 4279242"/>
                <a:gd name="connsiteY256" fmla="*/ 2647972 h 2955834"/>
                <a:gd name="connsiteX257" fmla="*/ 467264 w 4279242"/>
                <a:gd name="connsiteY257" fmla="*/ 2859967 h 2955834"/>
                <a:gd name="connsiteX258" fmla="*/ 466009 w 4279242"/>
                <a:gd name="connsiteY258" fmla="*/ 2863917 h 2955834"/>
                <a:gd name="connsiteX259" fmla="*/ 360569 w 4279242"/>
                <a:gd name="connsiteY259" fmla="*/ 2911409 h 2955834"/>
                <a:gd name="connsiteX260" fmla="*/ 316330 w 4279242"/>
                <a:gd name="connsiteY260" fmla="*/ 2931995 h 2955834"/>
                <a:gd name="connsiteX261" fmla="*/ 254432 w 4279242"/>
                <a:gd name="connsiteY261" fmla="*/ 2946122 h 2955834"/>
                <a:gd name="connsiteX262" fmla="*/ 101129 w 4279242"/>
                <a:gd name="connsiteY262" fmla="*/ 2945843 h 2955834"/>
                <a:gd name="connsiteX263" fmla="*/ 87746 w 4279242"/>
                <a:gd name="connsiteY263" fmla="*/ 2938594 h 2955834"/>
                <a:gd name="connsiteX264" fmla="*/ 8143 w 4279242"/>
                <a:gd name="connsiteY264" fmla="*/ 2718931 h 2955834"/>
                <a:gd name="connsiteX265" fmla="*/ 290 w 4279242"/>
                <a:gd name="connsiteY265" fmla="*/ 2662146 h 2955834"/>
                <a:gd name="connsiteX266" fmla="*/ 9909 w 4279242"/>
                <a:gd name="connsiteY266" fmla="*/ 2634961 h 2955834"/>
                <a:gd name="connsiteX267" fmla="*/ 103824 w 4279242"/>
                <a:gd name="connsiteY267" fmla="*/ 2515952 h 2955834"/>
                <a:gd name="connsiteX268" fmla="*/ 192488 w 4279242"/>
                <a:gd name="connsiteY268" fmla="*/ 2476453 h 2955834"/>
                <a:gd name="connsiteX269" fmla="*/ 192721 w 4279242"/>
                <a:gd name="connsiteY269" fmla="*/ 2440113 h 2955834"/>
                <a:gd name="connsiteX270" fmla="*/ 198204 w 4279242"/>
                <a:gd name="connsiteY270" fmla="*/ 2424871 h 2955834"/>
                <a:gd name="connsiteX271" fmla="*/ 384826 w 4279242"/>
                <a:gd name="connsiteY271" fmla="*/ 2314738 h 2955834"/>
                <a:gd name="connsiteX272" fmla="*/ 420515 w 4279242"/>
                <a:gd name="connsiteY272" fmla="*/ 2309394 h 2955834"/>
                <a:gd name="connsiteX273" fmla="*/ 425580 w 4279242"/>
                <a:gd name="connsiteY273" fmla="*/ 2256094 h 2955834"/>
                <a:gd name="connsiteX274" fmla="*/ 484364 w 4279242"/>
                <a:gd name="connsiteY274" fmla="*/ 2193359 h 2955834"/>
                <a:gd name="connsiteX275" fmla="*/ 559041 w 4279242"/>
                <a:gd name="connsiteY275" fmla="*/ 2196334 h 2955834"/>
                <a:gd name="connsiteX276" fmla="*/ 672660 w 4279242"/>
                <a:gd name="connsiteY276" fmla="*/ 2192895 h 2955834"/>
                <a:gd name="connsiteX277" fmla="*/ 674472 w 4279242"/>
                <a:gd name="connsiteY277" fmla="*/ 2192244 h 2955834"/>
                <a:gd name="connsiteX278" fmla="*/ 674426 w 4279242"/>
                <a:gd name="connsiteY278" fmla="*/ 2135923 h 2955834"/>
                <a:gd name="connsiteX279" fmla="*/ 670336 w 4279242"/>
                <a:gd name="connsiteY279" fmla="*/ 1793860 h 2955834"/>
                <a:gd name="connsiteX280" fmla="*/ 668849 w 4279242"/>
                <a:gd name="connsiteY280" fmla="*/ 1722761 h 2955834"/>
                <a:gd name="connsiteX281" fmla="*/ 754725 w 4279242"/>
                <a:gd name="connsiteY281" fmla="*/ 1587116 h 2955834"/>
                <a:gd name="connsiteX282" fmla="*/ 858678 w 4279242"/>
                <a:gd name="connsiteY282" fmla="*/ 1563091 h 2955834"/>
                <a:gd name="connsiteX283" fmla="*/ 1098787 w 4279242"/>
                <a:gd name="connsiteY283" fmla="*/ 1566669 h 2955834"/>
                <a:gd name="connsiteX284" fmla="*/ 1331600 w 4279242"/>
                <a:gd name="connsiteY284" fmla="*/ 1564253 h 2955834"/>
                <a:gd name="connsiteX285" fmla="*/ 1500192 w 4279242"/>
                <a:gd name="connsiteY285" fmla="*/ 1528053 h 2955834"/>
                <a:gd name="connsiteX286" fmla="*/ 1540202 w 4279242"/>
                <a:gd name="connsiteY286" fmla="*/ 1504725 h 2955834"/>
                <a:gd name="connsiteX287" fmla="*/ 1545314 w 4279242"/>
                <a:gd name="connsiteY287" fmla="*/ 1492132 h 2955834"/>
                <a:gd name="connsiteX288" fmla="*/ 1453257 w 4279242"/>
                <a:gd name="connsiteY288" fmla="*/ 1051646 h 2955834"/>
                <a:gd name="connsiteX289" fmla="*/ 1416454 w 4279242"/>
                <a:gd name="connsiteY289" fmla="*/ 912701 h 2955834"/>
                <a:gd name="connsiteX290" fmla="*/ 1400375 w 4279242"/>
                <a:gd name="connsiteY290" fmla="*/ 880173 h 2955834"/>
                <a:gd name="connsiteX291" fmla="*/ 1404232 w 4279242"/>
                <a:gd name="connsiteY291" fmla="*/ 850850 h 2955834"/>
                <a:gd name="connsiteX292" fmla="*/ 1455767 w 4279242"/>
                <a:gd name="connsiteY292" fmla="*/ 827476 h 2955834"/>
                <a:gd name="connsiteX293" fmla="*/ 1591272 w 4279242"/>
                <a:gd name="connsiteY293" fmla="*/ 802104 h 2955834"/>
                <a:gd name="connsiteX294" fmla="*/ 1828500 w 4279242"/>
                <a:gd name="connsiteY294" fmla="*/ 722176 h 2955834"/>
                <a:gd name="connsiteX295" fmla="*/ 1877851 w 4279242"/>
                <a:gd name="connsiteY295" fmla="*/ 696803 h 2955834"/>
                <a:gd name="connsiteX296" fmla="*/ 1961915 w 4279242"/>
                <a:gd name="connsiteY296" fmla="*/ 690019 h 2955834"/>
                <a:gd name="connsiteX297" fmla="*/ 2218056 w 4279242"/>
                <a:gd name="connsiteY297" fmla="*/ 694852 h 2955834"/>
                <a:gd name="connsiteX298" fmla="*/ 2299563 w 4279242"/>
                <a:gd name="connsiteY298" fmla="*/ 699777 h 2955834"/>
                <a:gd name="connsiteX299" fmla="*/ 2297519 w 4279242"/>
                <a:gd name="connsiteY299" fmla="*/ 575657 h 2955834"/>
                <a:gd name="connsiteX300" fmla="*/ 2271403 w 4279242"/>
                <a:gd name="connsiteY300" fmla="*/ 529327 h 2955834"/>
                <a:gd name="connsiteX301" fmla="*/ 2253744 w 4279242"/>
                <a:gd name="connsiteY301" fmla="*/ 493080 h 2955834"/>
                <a:gd name="connsiteX302" fmla="*/ 2281951 w 4279242"/>
                <a:gd name="connsiteY302" fmla="*/ 437688 h 2955834"/>
                <a:gd name="connsiteX303" fmla="*/ 2393386 w 4279242"/>
                <a:gd name="connsiteY303" fmla="*/ 375465 h 2955834"/>
                <a:gd name="connsiteX304" fmla="*/ 2627221 w 4279242"/>
                <a:gd name="connsiteY304" fmla="*/ 312081 h 2955834"/>
                <a:gd name="connsiteX305" fmla="*/ 2816260 w 4279242"/>
                <a:gd name="connsiteY305" fmla="*/ 280528 h 2955834"/>
                <a:gd name="connsiteX306" fmla="*/ 2880109 w 4279242"/>
                <a:gd name="connsiteY306" fmla="*/ 272303 h 2955834"/>
                <a:gd name="connsiteX307" fmla="*/ 2869886 w 4279242"/>
                <a:gd name="connsiteY307" fmla="*/ 182895 h 2955834"/>
                <a:gd name="connsiteX308" fmla="*/ 2859941 w 4279242"/>
                <a:gd name="connsiteY308" fmla="*/ 140236 h 2955834"/>
                <a:gd name="connsiteX309" fmla="*/ 2888427 w 4279242"/>
                <a:gd name="connsiteY309" fmla="*/ 74296 h 2955834"/>
                <a:gd name="connsiteX310" fmla="*/ 2927508 w 4279242"/>
                <a:gd name="connsiteY310" fmla="*/ 54546 h 2955834"/>
                <a:gd name="connsiteX311" fmla="*/ 2969331 w 4279242"/>
                <a:gd name="connsiteY311" fmla="*/ 40419 h 2955834"/>
                <a:gd name="connsiteX312" fmla="*/ 2967756 w 4279242"/>
                <a:gd name="connsiteY312" fmla="*/ 39128 h 2955834"/>
                <a:gd name="connsiteX313" fmla="*/ 2997435 w 4279242"/>
                <a:gd name="connsiteY313" fmla="*/ 29032 h 2955834"/>
                <a:gd name="connsiteX314" fmla="*/ 2998189 w 4279242"/>
                <a:gd name="connsiteY314" fmla="*/ 29371 h 2955834"/>
                <a:gd name="connsiteX315" fmla="*/ 3019797 w 4279242"/>
                <a:gd name="connsiteY315" fmla="*/ 28058 h 2955834"/>
                <a:gd name="connsiteX316" fmla="*/ 3163574 w 4279242"/>
                <a:gd name="connsiteY316" fmla="*/ 780 h 2955834"/>
                <a:gd name="connsiteX317" fmla="*/ 3177004 w 4279242"/>
                <a:gd name="connsiteY317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343784 w 4279242"/>
                <a:gd name="connsiteY4" fmla="*/ 138656 h 2955834"/>
                <a:gd name="connsiteX5" fmla="*/ 3549040 w 4279242"/>
                <a:gd name="connsiteY5" fmla="*/ 225415 h 2955834"/>
                <a:gd name="connsiteX6" fmla="*/ 3607871 w 4279242"/>
                <a:gd name="connsiteY6" fmla="*/ 267145 h 2955834"/>
                <a:gd name="connsiteX7" fmla="*/ 3632546 w 4279242"/>
                <a:gd name="connsiteY7" fmla="*/ 332202 h 2955834"/>
                <a:gd name="connsiteX8" fmla="*/ 3613540 w 4279242"/>
                <a:gd name="connsiteY8" fmla="*/ 471193 h 2955834"/>
                <a:gd name="connsiteX9" fmla="*/ 3590259 w 4279242"/>
                <a:gd name="connsiteY9" fmla="*/ 538992 h 2955834"/>
                <a:gd name="connsiteX10" fmla="*/ 3627481 w 4279242"/>
                <a:gd name="connsiteY10" fmla="*/ 542199 h 2955834"/>
                <a:gd name="connsiteX11" fmla="*/ 3897516 w 4279242"/>
                <a:gd name="connsiteY11" fmla="*/ 570174 h 2955834"/>
                <a:gd name="connsiteX12" fmla="*/ 4161464 w 4279242"/>
                <a:gd name="connsiteY12" fmla="*/ 628539 h 2955834"/>
                <a:gd name="connsiteX13" fmla="*/ 4244506 w 4279242"/>
                <a:gd name="connsiteY13" fmla="*/ 669200 h 2955834"/>
                <a:gd name="connsiteX14" fmla="*/ 4278010 w 4279242"/>
                <a:gd name="connsiteY14" fmla="*/ 750290 h 2955834"/>
                <a:gd name="connsiteX15" fmla="*/ 4171966 w 4279242"/>
                <a:gd name="connsiteY15" fmla="*/ 1083663 h 2955834"/>
                <a:gd name="connsiteX16" fmla="*/ 3980651 w 4279242"/>
                <a:gd name="connsiteY16" fmla="*/ 1419965 h 2955834"/>
                <a:gd name="connsiteX17" fmla="*/ 3974377 w 4279242"/>
                <a:gd name="connsiteY17" fmla="*/ 1439017 h 2955834"/>
                <a:gd name="connsiteX18" fmla="*/ 3967686 w 4279242"/>
                <a:gd name="connsiteY18" fmla="*/ 1668159 h 2955834"/>
                <a:gd name="connsiteX19" fmla="*/ 3960018 w 4279242"/>
                <a:gd name="connsiteY19" fmla="*/ 2171984 h 2955834"/>
                <a:gd name="connsiteX20" fmla="*/ 3960576 w 4279242"/>
                <a:gd name="connsiteY20" fmla="*/ 2517718 h 2955834"/>
                <a:gd name="connsiteX21" fmla="*/ 3970381 w 4279242"/>
                <a:gd name="connsiteY21" fmla="*/ 2654339 h 2955834"/>
                <a:gd name="connsiteX22" fmla="*/ 3992500 w 4279242"/>
                <a:gd name="connsiteY22" fmla="*/ 2744072 h 2955834"/>
                <a:gd name="connsiteX23" fmla="*/ 4011367 w 4279242"/>
                <a:gd name="connsiteY23" fmla="*/ 2875813 h 2955834"/>
                <a:gd name="connsiteX24" fmla="*/ 4018477 w 4279242"/>
                <a:gd name="connsiteY24" fmla="*/ 2945936 h 2955834"/>
                <a:gd name="connsiteX25" fmla="*/ 3943103 w 4279242"/>
                <a:gd name="connsiteY25" fmla="*/ 2952813 h 2955834"/>
                <a:gd name="connsiteX26" fmla="*/ 3755691 w 4279242"/>
                <a:gd name="connsiteY26" fmla="*/ 2955044 h 2955834"/>
                <a:gd name="connsiteX27" fmla="*/ 3469670 w 4279242"/>
                <a:gd name="connsiteY27" fmla="*/ 2899280 h 2955834"/>
                <a:gd name="connsiteX28" fmla="*/ 3343830 w 4279242"/>
                <a:gd name="connsiteY28" fmla="*/ 2796397 h 2955834"/>
                <a:gd name="connsiteX29" fmla="*/ 3329332 w 4279242"/>
                <a:gd name="connsiteY29" fmla="*/ 2764332 h 2955834"/>
                <a:gd name="connsiteX30" fmla="*/ 3352381 w 4279242"/>
                <a:gd name="connsiteY30" fmla="*/ 2713309 h 2955834"/>
                <a:gd name="connsiteX31" fmla="*/ 3432866 w 4279242"/>
                <a:gd name="connsiteY31" fmla="*/ 2701924 h 2955834"/>
                <a:gd name="connsiteX32" fmla="*/ 3666283 w 4279242"/>
                <a:gd name="connsiteY32" fmla="*/ 2733616 h 2955834"/>
                <a:gd name="connsiteX33" fmla="*/ 3751555 w 4279242"/>
                <a:gd name="connsiteY33" fmla="*/ 2748904 h 2955834"/>
                <a:gd name="connsiteX34" fmla="*/ 3821028 w 4279242"/>
                <a:gd name="connsiteY34" fmla="*/ 2725577 h 2955834"/>
                <a:gd name="connsiteX35" fmla="*/ 3823537 w 4279242"/>
                <a:gd name="connsiteY35" fmla="*/ 2681059 h 2955834"/>
                <a:gd name="connsiteX36" fmla="*/ 3782225 w 4279242"/>
                <a:gd name="connsiteY36" fmla="*/ 2649785 h 2955834"/>
                <a:gd name="connsiteX37" fmla="*/ 3646487 w 4279242"/>
                <a:gd name="connsiteY37" fmla="*/ 2602711 h 2955834"/>
                <a:gd name="connsiteX38" fmla="*/ 3389464 w 4279242"/>
                <a:gd name="connsiteY38" fmla="*/ 2530822 h 2955834"/>
                <a:gd name="connsiteX39" fmla="*/ 3255677 w 4279242"/>
                <a:gd name="connsiteY39" fmla="*/ 2464278 h 2955834"/>
                <a:gd name="connsiteX40" fmla="*/ 3235277 w 4279242"/>
                <a:gd name="connsiteY40" fmla="*/ 2444946 h 2955834"/>
                <a:gd name="connsiteX41" fmla="*/ 3215946 w 4279242"/>
                <a:gd name="connsiteY41" fmla="*/ 2438859 h 2955834"/>
                <a:gd name="connsiteX42" fmla="*/ 3072633 w 4279242"/>
                <a:gd name="connsiteY42" fmla="*/ 2455123 h 2955834"/>
                <a:gd name="connsiteX43" fmla="*/ 2985828 w 4279242"/>
                <a:gd name="connsiteY43" fmla="*/ 2460096 h 2955834"/>
                <a:gd name="connsiteX44" fmla="*/ 2886568 w 4279242"/>
                <a:gd name="connsiteY44" fmla="*/ 2415996 h 2955834"/>
                <a:gd name="connsiteX45" fmla="*/ 2830433 w 4279242"/>
                <a:gd name="connsiteY45" fmla="*/ 2392807 h 2955834"/>
                <a:gd name="connsiteX46" fmla="*/ 2580426 w 4279242"/>
                <a:gd name="connsiteY46" fmla="*/ 2394062 h 2955834"/>
                <a:gd name="connsiteX47" fmla="*/ 2467365 w 4279242"/>
                <a:gd name="connsiteY47" fmla="*/ 2383467 h 2955834"/>
                <a:gd name="connsiteX48" fmla="*/ 2411927 w 4279242"/>
                <a:gd name="connsiteY48" fmla="*/ 2361998 h 2955834"/>
                <a:gd name="connsiteX49" fmla="*/ 2167404 w 4279242"/>
                <a:gd name="connsiteY49" fmla="*/ 2229141 h 2955834"/>
                <a:gd name="connsiteX50" fmla="*/ 2108341 w 4279242"/>
                <a:gd name="connsiteY50" fmla="*/ 2176305 h 2955834"/>
                <a:gd name="connsiteX51" fmla="*/ 2107922 w 4279242"/>
                <a:gd name="connsiteY51" fmla="*/ 2110969 h 2955834"/>
                <a:gd name="connsiteX52" fmla="*/ 2215407 w 4279242"/>
                <a:gd name="connsiteY52" fmla="*/ 2020771 h 2955834"/>
                <a:gd name="connsiteX53" fmla="*/ 2538418 w 4279242"/>
                <a:gd name="connsiteY53" fmla="*/ 1870581 h 2955834"/>
                <a:gd name="connsiteX54" fmla="*/ 2665512 w 4279242"/>
                <a:gd name="connsiteY54" fmla="*/ 1857198 h 2955834"/>
                <a:gd name="connsiteX55" fmla="*/ 2718627 w 4279242"/>
                <a:gd name="connsiteY55" fmla="*/ 1865098 h 2955834"/>
                <a:gd name="connsiteX56" fmla="*/ 2758916 w 4279242"/>
                <a:gd name="connsiteY56" fmla="*/ 1866213 h 2955834"/>
                <a:gd name="connsiteX57" fmla="*/ 2776714 w 4279242"/>
                <a:gd name="connsiteY57" fmla="*/ 1856640 h 2955834"/>
                <a:gd name="connsiteX58" fmla="*/ 2769418 w 4279242"/>
                <a:gd name="connsiteY58" fmla="*/ 1837913 h 2955834"/>
                <a:gd name="connsiteX59" fmla="*/ 2685912 w 4279242"/>
                <a:gd name="connsiteY59" fmla="*/ 1790932 h 2955834"/>
                <a:gd name="connsiteX60" fmla="*/ 2519179 w 4279242"/>
                <a:gd name="connsiteY60" fmla="*/ 1756544 h 2955834"/>
                <a:gd name="connsiteX61" fmla="*/ 2388274 w 4279242"/>
                <a:gd name="connsiteY61" fmla="*/ 1754361 h 2955834"/>
                <a:gd name="connsiteX62" fmla="*/ 2320428 w 4279242"/>
                <a:gd name="connsiteY62" fmla="*/ 1762679 h 2955834"/>
                <a:gd name="connsiteX63" fmla="*/ 2287667 w 4279242"/>
                <a:gd name="connsiteY63" fmla="*/ 1758403 h 2955834"/>
                <a:gd name="connsiteX64" fmla="*/ 2240547 w 4279242"/>
                <a:gd name="connsiteY64" fmla="*/ 1746972 h 2955834"/>
                <a:gd name="connsiteX65" fmla="*/ 2009593 w 4279242"/>
                <a:gd name="connsiteY65" fmla="*/ 1721785 h 2955834"/>
                <a:gd name="connsiteX66" fmla="*/ 1913865 w 4279242"/>
                <a:gd name="connsiteY66" fmla="*/ 1709285 h 2955834"/>
                <a:gd name="connsiteX67" fmla="*/ 1811260 w 4279242"/>
                <a:gd name="connsiteY67" fmla="*/ 1632006 h 2955834"/>
                <a:gd name="connsiteX68" fmla="*/ 1901644 w 4279242"/>
                <a:gd name="connsiteY68" fmla="*/ 1623502 h 2955834"/>
                <a:gd name="connsiteX69" fmla="*/ 2037939 w 4279242"/>
                <a:gd name="connsiteY69" fmla="*/ 1609607 h 2955834"/>
                <a:gd name="connsiteX70" fmla="*/ 2148491 w 4279242"/>
                <a:gd name="connsiteY70" fmla="*/ 1596875 h 2955834"/>
                <a:gd name="connsiteX71" fmla="*/ 2302305 w 4279242"/>
                <a:gd name="connsiteY71" fmla="*/ 1576474 h 2955834"/>
                <a:gd name="connsiteX72" fmla="*/ 2465042 w 4279242"/>
                <a:gd name="connsiteY72" fmla="*/ 1544457 h 2955834"/>
                <a:gd name="connsiteX73" fmla="*/ 2548316 w 4279242"/>
                <a:gd name="connsiteY73" fmla="*/ 1513880 h 2955834"/>
                <a:gd name="connsiteX74" fmla="*/ 2699714 w 4279242"/>
                <a:gd name="connsiteY74" fmla="*/ 1481862 h 2955834"/>
                <a:gd name="connsiteX75" fmla="*/ 2864821 w 4279242"/>
                <a:gd name="connsiteY75" fmla="*/ 1462484 h 2955834"/>
                <a:gd name="connsiteX76" fmla="*/ 3053209 w 4279242"/>
                <a:gd name="connsiteY76" fmla="*/ 1452911 h 2955834"/>
                <a:gd name="connsiteX77" fmla="*/ 3011433 w 4279242"/>
                <a:gd name="connsiteY77" fmla="*/ 1418152 h 2955834"/>
                <a:gd name="connsiteX78" fmla="*/ 2726155 w 4279242"/>
                <a:gd name="connsiteY78" fmla="*/ 1289942 h 2955834"/>
                <a:gd name="connsiteX79" fmla="*/ 2442923 w 4279242"/>
                <a:gd name="connsiteY79" fmla="*/ 1265964 h 2955834"/>
                <a:gd name="connsiteX80" fmla="*/ 2423544 w 4279242"/>
                <a:gd name="connsiteY80" fmla="*/ 1251512 h 2955834"/>
                <a:gd name="connsiteX81" fmla="*/ 2442365 w 4279242"/>
                <a:gd name="connsiteY81" fmla="*/ 1209085 h 2955834"/>
                <a:gd name="connsiteX82" fmla="*/ 2500498 w 4279242"/>
                <a:gd name="connsiteY82" fmla="*/ 1197514 h 2955834"/>
                <a:gd name="connsiteX83" fmla="*/ 2593577 w 4279242"/>
                <a:gd name="connsiteY83" fmla="*/ 1196724 h 2955834"/>
                <a:gd name="connsiteX84" fmla="*/ 2685262 w 4279242"/>
                <a:gd name="connsiteY84" fmla="*/ 1191427 h 2955834"/>
                <a:gd name="connsiteX85" fmla="*/ 2763749 w 4279242"/>
                <a:gd name="connsiteY85" fmla="*/ 1210293 h 2955834"/>
                <a:gd name="connsiteX86" fmla="*/ 2774112 w 4279242"/>
                <a:gd name="connsiteY86" fmla="*/ 1211827 h 2955834"/>
                <a:gd name="connsiteX87" fmla="*/ 2927555 w 4279242"/>
                <a:gd name="connsiteY87" fmla="*/ 1204206 h 2955834"/>
                <a:gd name="connsiteX88" fmla="*/ 2927555 w 4279242"/>
                <a:gd name="connsiteY88" fmla="*/ 1188546 h 2955834"/>
                <a:gd name="connsiteX89" fmla="*/ 2958782 w 4279242"/>
                <a:gd name="connsiteY89" fmla="*/ 1157550 h 2955834"/>
                <a:gd name="connsiteX90" fmla="*/ 3064687 w 4279242"/>
                <a:gd name="connsiteY90" fmla="*/ 1173815 h 2955834"/>
                <a:gd name="connsiteX91" fmla="*/ 3151818 w 4279242"/>
                <a:gd name="connsiteY91" fmla="*/ 1204764 h 2955834"/>
                <a:gd name="connsiteX92" fmla="*/ 3174588 w 4279242"/>
                <a:gd name="connsiteY92" fmla="*/ 1219355 h 2955834"/>
                <a:gd name="connsiteX93" fmla="*/ 3269990 w 4279242"/>
                <a:gd name="connsiteY93" fmla="*/ 1152996 h 2955834"/>
                <a:gd name="connsiteX94" fmla="*/ 3421527 w 4279242"/>
                <a:gd name="connsiteY94" fmla="*/ 1150301 h 2955834"/>
                <a:gd name="connsiteX95" fmla="*/ 3386303 w 4279242"/>
                <a:gd name="connsiteY95" fmla="*/ 1131806 h 2955834"/>
                <a:gd name="connsiteX96" fmla="*/ 3017892 w 4279242"/>
                <a:gd name="connsiteY96" fmla="*/ 1010892 h 2955834"/>
                <a:gd name="connsiteX97" fmla="*/ 2795860 w 4279242"/>
                <a:gd name="connsiteY97" fmla="*/ 995185 h 2955834"/>
                <a:gd name="connsiteX98" fmla="*/ 2368989 w 4279242"/>
                <a:gd name="connsiteY98" fmla="*/ 906939 h 2955834"/>
                <a:gd name="connsiteX99" fmla="*/ 2308764 w 4279242"/>
                <a:gd name="connsiteY99" fmla="*/ 872366 h 2955834"/>
                <a:gd name="connsiteX100" fmla="*/ 2290502 w 4279242"/>
                <a:gd name="connsiteY100" fmla="*/ 840348 h 2955834"/>
                <a:gd name="connsiteX101" fmla="*/ 2320382 w 4279242"/>
                <a:gd name="connsiteY101" fmla="*/ 823805 h 2955834"/>
                <a:gd name="connsiteX102" fmla="*/ 2393432 w 4279242"/>
                <a:gd name="connsiteY102" fmla="*/ 817439 h 2955834"/>
                <a:gd name="connsiteX103" fmla="*/ 2611607 w 4279242"/>
                <a:gd name="connsiteY103" fmla="*/ 821156 h 2955834"/>
                <a:gd name="connsiteX104" fmla="*/ 2789122 w 4279242"/>
                <a:gd name="connsiteY104" fmla="*/ 829195 h 2955834"/>
                <a:gd name="connsiteX105" fmla="*/ 2968820 w 4279242"/>
                <a:gd name="connsiteY105" fmla="*/ 840581 h 2955834"/>
                <a:gd name="connsiteX106" fmla="*/ 3099632 w 4279242"/>
                <a:gd name="connsiteY106" fmla="*/ 848713 h 2955834"/>
                <a:gd name="connsiteX107" fmla="*/ 3231606 w 4279242"/>
                <a:gd name="connsiteY107" fmla="*/ 857495 h 2955834"/>
                <a:gd name="connsiteX108" fmla="*/ 3329564 w 4279242"/>
                <a:gd name="connsiteY108" fmla="*/ 860144 h 2955834"/>
                <a:gd name="connsiteX109" fmla="*/ 3526781 w 4279242"/>
                <a:gd name="connsiteY109" fmla="*/ 853267 h 2955834"/>
                <a:gd name="connsiteX110" fmla="*/ 3715076 w 4279242"/>
                <a:gd name="connsiteY110" fmla="*/ 841556 h 2955834"/>
                <a:gd name="connsiteX111" fmla="*/ 3884458 w 4279242"/>
                <a:gd name="connsiteY111" fmla="*/ 826314 h 2955834"/>
                <a:gd name="connsiteX112" fmla="*/ 4193854 w 4279242"/>
                <a:gd name="connsiteY112" fmla="*/ 765067 h 2955834"/>
                <a:gd name="connsiteX113" fmla="*/ 4256030 w 4279242"/>
                <a:gd name="connsiteY113" fmla="*/ 734258 h 2955834"/>
                <a:gd name="connsiteX114" fmla="*/ 4262490 w 4279242"/>
                <a:gd name="connsiteY114" fmla="*/ 702798 h 2955834"/>
                <a:gd name="connsiteX115" fmla="*/ 4230147 w 4279242"/>
                <a:gd name="connsiteY115" fmla="*/ 671896 h 2955834"/>
                <a:gd name="connsiteX116" fmla="*/ 4103888 w 4279242"/>
                <a:gd name="connsiteY116" fmla="*/ 621011 h 2955834"/>
                <a:gd name="connsiteX117" fmla="*/ 3882321 w 4279242"/>
                <a:gd name="connsiteY117" fmla="*/ 578863 h 2955834"/>
                <a:gd name="connsiteX118" fmla="*/ 3662240 w 4279242"/>
                <a:gd name="connsiteY118" fmla="*/ 555071 h 2955834"/>
                <a:gd name="connsiteX119" fmla="*/ 3515536 w 4279242"/>
                <a:gd name="connsiteY119" fmla="*/ 546939 h 2955834"/>
                <a:gd name="connsiteX120" fmla="*/ 3362650 w 4279242"/>
                <a:gd name="connsiteY120" fmla="*/ 537924 h 2955834"/>
                <a:gd name="connsiteX121" fmla="*/ 3228167 w 4279242"/>
                <a:gd name="connsiteY121" fmla="*/ 529698 h 2955834"/>
                <a:gd name="connsiteX122" fmla="*/ 3036805 w 4279242"/>
                <a:gd name="connsiteY122" fmla="*/ 513202 h 2955834"/>
                <a:gd name="connsiteX123" fmla="*/ 2909013 w 4279242"/>
                <a:gd name="connsiteY123" fmla="*/ 500237 h 2955834"/>
                <a:gd name="connsiteX124" fmla="*/ 2769465 w 4279242"/>
                <a:gd name="connsiteY124" fmla="*/ 483368 h 2955834"/>
                <a:gd name="connsiteX125" fmla="*/ 2624712 w 4279242"/>
                <a:gd name="connsiteY125" fmla="*/ 460784 h 2955834"/>
                <a:gd name="connsiteX126" fmla="*/ 2562442 w 4279242"/>
                <a:gd name="connsiteY126" fmla="*/ 444101 h 2955834"/>
                <a:gd name="connsiteX127" fmla="*/ 2549384 w 4279242"/>
                <a:gd name="connsiteY127" fmla="*/ 437549 h 2955834"/>
                <a:gd name="connsiteX128" fmla="*/ 2549477 w 4279242"/>
                <a:gd name="connsiteY128" fmla="*/ 419937 h 2955834"/>
                <a:gd name="connsiteX129" fmla="*/ 2602267 w 4279242"/>
                <a:gd name="connsiteY129" fmla="*/ 398189 h 2955834"/>
                <a:gd name="connsiteX130" fmla="*/ 2790005 w 4279242"/>
                <a:gd name="connsiteY130" fmla="*/ 361060 h 2955834"/>
                <a:gd name="connsiteX131" fmla="*/ 2942750 w 4279242"/>
                <a:gd name="connsiteY131" fmla="*/ 341961 h 2955834"/>
                <a:gd name="connsiteX132" fmla="*/ 3095636 w 4279242"/>
                <a:gd name="connsiteY132" fmla="*/ 333875 h 2955834"/>
                <a:gd name="connsiteX133" fmla="*/ 3361489 w 4279242"/>
                <a:gd name="connsiteY133" fmla="*/ 324535 h 2955834"/>
                <a:gd name="connsiteX134" fmla="*/ 3531800 w 4279242"/>
                <a:gd name="connsiteY134" fmla="*/ 319005 h 2955834"/>
                <a:gd name="connsiteX135" fmla="*/ 3610195 w 4279242"/>
                <a:gd name="connsiteY135" fmla="*/ 316403 h 2955834"/>
                <a:gd name="connsiteX136" fmla="*/ 3620185 w 4279242"/>
                <a:gd name="connsiteY136" fmla="*/ 300928 h 2955834"/>
                <a:gd name="connsiteX137" fmla="*/ 3596997 w 4279242"/>
                <a:gd name="connsiteY137" fmla="*/ 271606 h 2955834"/>
                <a:gd name="connsiteX138" fmla="*/ 3382539 w 4279242"/>
                <a:gd name="connsiteY138" fmla="*/ 158452 h 2955834"/>
                <a:gd name="connsiteX139" fmla="*/ 3257071 w 4279242"/>
                <a:gd name="connsiteY139" fmla="*/ 140143 h 2955834"/>
                <a:gd name="connsiteX140" fmla="*/ 3079975 w 4279242"/>
                <a:gd name="connsiteY140" fmla="*/ 115189 h 2955834"/>
                <a:gd name="connsiteX141" fmla="*/ 3052233 w 4279242"/>
                <a:gd name="connsiteY141" fmla="*/ 102781 h 2955834"/>
                <a:gd name="connsiteX142" fmla="*/ 3048701 w 4279242"/>
                <a:gd name="connsiteY142" fmla="*/ 77595 h 2955834"/>
                <a:gd name="connsiteX143" fmla="*/ 3082671 w 4279242"/>
                <a:gd name="connsiteY143" fmla="*/ 52222 h 2955834"/>
                <a:gd name="connsiteX144" fmla="*/ 3190015 w 4279242"/>
                <a:gd name="connsiteY144" fmla="*/ 13141 h 2955834"/>
                <a:gd name="connsiteX145" fmla="*/ 3177004 w 4279242"/>
                <a:gd name="connsiteY145" fmla="*/ 455 h 2955834"/>
                <a:gd name="connsiteX146" fmla="*/ 3184997 w 4279242"/>
                <a:gd name="connsiteY146" fmla="*/ 5613 h 2955834"/>
                <a:gd name="connsiteX147" fmla="*/ 3177004 w 4279242"/>
                <a:gd name="connsiteY147" fmla="*/ 10632 h 2955834"/>
                <a:gd name="connsiteX148" fmla="*/ 3094892 w 4279242"/>
                <a:gd name="connsiteY148" fmla="*/ 22621 h 2955834"/>
                <a:gd name="connsiteX149" fmla="*/ 2933363 w 4279242"/>
                <a:gd name="connsiteY149" fmla="*/ 64444 h 2955834"/>
                <a:gd name="connsiteX150" fmla="*/ 2882990 w 4279242"/>
                <a:gd name="connsiteY150" fmla="*/ 93209 h 2955834"/>
                <a:gd name="connsiteX151" fmla="*/ 2868910 w 4279242"/>
                <a:gd name="connsiteY151" fmla="*/ 126760 h 2955834"/>
                <a:gd name="connsiteX152" fmla="*/ 2880388 w 4279242"/>
                <a:gd name="connsiteY152" fmla="*/ 137494 h 2955834"/>
                <a:gd name="connsiteX153" fmla="*/ 3072494 w 4279242"/>
                <a:gd name="connsiteY153" fmla="*/ 179131 h 2955834"/>
                <a:gd name="connsiteX154" fmla="*/ 3233139 w 4279242"/>
                <a:gd name="connsiteY154" fmla="*/ 218677 h 2955834"/>
                <a:gd name="connsiteX155" fmla="*/ 3293364 w 4279242"/>
                <a:gd name="connsiteY155" fmla="*/ 228528 h 2955834"/>
                <a:gd name="connsiteX156" fmla="*/ 3303680 w 4279242"/>
                <a:gd name="connsiteY156" fmla="*/ 248696 h 2955834"/>
                <a:gd name="connsiteX157" fmla="*/ 3260324 w 4279242"/>
                <a:gd name="connsiteY157" fmla="*/ 272117 h 2955834"/>
                <a:gd name="connsiteX158" fmla="*/ 3165944 w 4279242"/>
                <a:gd name="connsiteY158" fmla="*/ 274487 h 2955834"/>
                <a:gd name="connsiteX159" fmla="*/ 2948977 w 4279242"/>
                <a:gd name="connsiteY159" fmla="*/ 277879 h 2955834"/>
                <a:gd name="connsiteX160" fmla="*/ 2841958 w 4279242"/>
                <a:gd name="connsiteY160" fmla="*/ 288010 h 2955834"/>
                <a:gd name="connsiteX161" fmla="*/ 2673040 w 4279242"/>
                <a:gd name="connsiteY161" fmla="*/ 314404 h 2955834"/>
                <a:gd name="connsiteX162" fmla="*/ 2362344 w 4279242"/>
                <a:gd name="connsiteY162" fmla="*/ 400234 h 2955834"/>
                <a:gd name="connsiteX163" fmla="*/ 2279721 w 4279242"/>
                <a:gd name="connsiteY163" fmla="*/ 455812 h 2955834"/>
                <a:gd name="connsiteX164" fmla="*/ 2259646 w 4279242"/>
                <a:gd name="connsiteY164" fmla="*/ 489456 h 2955834"/>
                <a:gd name="connsiteX165" fmla="*/ 2350634 w 4279242"/>
                <a:gd name="connsiteY165" fmla="*/ 500608 h 2955834"/>
                <a:gd name="connsiteX166" fmla="*/ 2480377 w 4279242"/>
                <a:gd name="connsiteY166" fmla="*/ 516873 h 2955834"/>
                <a:gd name="connsiteX167" fmla="*/ 2607750 w 4279242"/>
                <a:gd name="connsiteY167" fmla="*/ 532487 h 2955834"/>
                <a:gd name="connsiteX168" fmla="*/ 2737540 w 4279242"/>
                <a:gd name="connsiteY168" fmla="*/ 548519 h 2955834"/>
                <a:gd name="connsiteX169" fmla="*/ 2871094 w 4279242"/>
                <a:gd name="connsiteY169" fmla="*/ 564272 h 2955834"/>
                <a:gd name="connsiteX170" fmla="*/ 2997538 w 4279242"/>
                <a:gd name="connsiteY170" fmla="*/ 577887 h 2955834"/>
                <a:gd name="connsiteX171" fmla="*/ 3080626 w 4279242"/>
                <a:gd name="connsiteY171" fmla="*/ 583928 h 2955834"/>
                <a:gd name="connsiteX172" fmla="*/ 3230723 w 4279242"/>
                <a:gd name="connsiteY172" fmla="*/ 595639 h 2955834"/>
                <a:gd name="connsiteX173" fmla="*/ 3351405 w 4279242"/>
                <a:gd name="connsiteY173" fmla="*/ 606188 h 2955834"/>
                <a:gd name="connsiteX174" fmla="*/ 3492440 w 4279242"/>
                <a:gd name="connsiteY174" fmla="*/ 621662 h 2955834"/>
                <a:gd name="connsiteX175" fmla="*/ 3643653 w 4279242"/>
                <a:gd name="connsiteY175" fmla="*/ 642991 h 2955834"/>
                <a:gd name="connsiteX176" fmla="*/ 3850954 w 4279242"/>
                <a:gd name="connsiteY176" fmla="*/ 692063 h 2955834"/>
                <a:gd name="connsiteX177" fmla="*/ 3885295 w 4279242"/>
                <a:gd name="connsiteY177" fmla="*/ 710419 h 2955834"/>
                <a:gd name="connsiteX178" fmla="*/ 3899190 w 4279242"/>
                <a:gd name="connsiteY178" fmla="*/ 718086 h 2955834"/>
                <a:gd name="connsiteX179" fmla="*/ 3894914 w 4279242"/>
                <a:gd name="connsiteY179" fmla="*/ 723430 h 2955834"/>
                <a:gd name="connsiteX180" fmla="*/ 3798071 w 4279242"/>
                <a:gd name="connsiteY180" fmla="*/ 733328 h 2955834"/>
                <a:gd name="connsiteX181" fmla="*/ 3645465 w 4279242"/>
                <a:gd name="connsiteY181" fmla="*/ 744899 h 2955834"/>
                <a:gd name="connsiteX182" fmla="*/ 3435979 w 4279242"/>
                <a:gd name="connsiteY182" fmla="*/ 748571 h 2955834"/>
                <a:gd name="connsiteX183" fmla="*/ 3116036 w 4279242"/>
                <a:gd name="connsiteY183" fmla="*/ 743087 h 2955834"/>
                <a:gd name="connsiteX184" fmla="*/ 2810916 w 4279242"/>
                <a:gd name="connsiteY184" fmla="*/ 734072 h 2955834"/>
                <a:gd name="connsiteX185" fmla="*/ 2632054 w 4279242"/>
                <a:gd name="connsiteY185" fmla="*/ 728403 h 2955834"/>
                <a:gd name="connsiteX186" fmla="*/ 2393386 w 4279242"/>
                <a:gd name="connsiteY186" fmla="*/ 716832 h 2955834"/>
                <a:gd name="connsiteX187" fmla="*/ 1985847 w 4279242"/>
                <a:gd name="connsiteY187" fmla="*/ 700103 h 2955834"/>
                <a:gd name="connsiteX188" fmla="*/ 1872553 w 4279242"/>
                <a:gd name="connsiteY188" fmla="*/ 709118 h 2955834"/>
                <a:gd name="connsiteX189" fmla="*/ 1859077 w 4279242"/>
                <a:gd name="connsiteY189" fmla="*/ 714369 h 2955834"/>
                <a:gd name="connsiteX190" fmla="*/ 1712326 w 4279242"/>
                <a:gd name="connsiteY190" fmla="*/ 781982 h 2955834"/>
                <a:gd name="connsiteX191" fmla="*/ 1508975 w 4279242"/>
                <a:gd name="connsiteY191" fmla="*/ 827151 h 2955834"/>
                <a:gd name="connsiteX192" fmla="*/ 1429837 w 4279242"/>
                <a:gd name="connsiteY192" fmla="*/ 846808 h 2955834"/>
                <a:gd name="connsiteX193" fmla="*/ 1410598 w 4279242"/>
                <a:gd name="connsiteY193" fmla="*/ 859215 h 2955834"/>
                <a:gd name="connsiteX194" fmla="*/ 1409204 w 4279242"/>
                <a:gd name="connsiteY194" fmla="*/ 871901 h 2955834"/>
                <a:gd name="connsiteX195" fmla="*/ 1420125 w 4279242"/>
                <a:gd name="connsiteY195" fmla="*/ 879011 h 2955834"/>
                <a:gd name="connsiteX196" fmla="*/ 1548660 w 4279242"/>
                <a:gd name="connsiteY196" fmla="*/ 901409 h 2955834"/>
                <a:gd name="connsiteX197" fmla="*/ 1694063 w 4279242"/>
                <a:gd name="connsiteY197" fmla="*/ 936773 h 2955834"/>
                <a:gd name="connsiteX198" fmla="*/ 1860471 w 4279242"/>
                <a:gd name="connsiteY198" fmla="*/ 955918 h 2955834"/>
                <a:gd name="connsiteX199" fmla="*/ 2004574 w 4279242"/>
                <a:gd name="connsiteY199" fmla="*/ 966560 h 2955834"/>
                <a:gd name="connsiteX200" fmla="*/ 2163361 w 4279242"/>
                <a:gd name="connsiteY200" fmla="*/ 978038 h 2955834"/>
                <a:gd name="connsiteX201" fmla="*/ 2270799 w 4279242"/>
                <a:gd name="connsiteY201" fmla="*/ 986263 h 2955834"/>
                <a:gd name="connsiteX202" fmla="*/ 2544598 w 4279242"/>
                <a:gd name="connsiteY202" fmla="*/ 1042817 h 2955834"/>
                <a:gd name="connsiteX203" fmla="*/ 2611096 w 4279242"/>
                <a:gd name="connsiteY203" fmla="*/ 1093004 h 2955834"/>
                <a:gd name="connsiteX204" fmla="*/ 2614953 w 4279242"/>
                <a:gd name="connsiteY204" fmla="*/ 1100857 h 2955834"/>
                <a:gd name="connsiteX205" fmla="*/ 2567136 w 4279242"/>
                <a:gd name="connsiteY205" fmla="*/ 1103738 h 2955834"/>
                <a:gd name="connsiteX206" fmla="*/ 2381257 w 4279242"/>
                <a:gd name="connsiteY206" fmla="*/ 1114426 h 2955834"/>
                <a:gd name="connsiteX207" fmla="*/ 2142682 w 4279242"/>
                <a:gd name="connsiteY207" fmla="*/ 1138219 h 2955834"/>
                <a:gd name="connsiteX208" fmla="*/ 1899227 w 4279242"/>
                <a:gd name="connsiteY208" fmla="*/ 1182737 h 2955834"/>
                <a:gd name="connsiteX209" fmla="*/ 1806938 w 4279242"/>
                <a:gd name="connsiteY209" fmla="*/ 1217450 h 2955834"/>
                <a:gd name="connsiteX210" fmla="*/ 1764651 w 4279242"/>
                <a:gd name="connsiteY210" fmla="*/ 1257181 h 2955834"/>
                <a:gd name="connsiteX211" fmla="*/ 1796854 w 4279242"/>
                <a:gd name="connsiteY211" fmla="*/ 1263083 h 2955834"/>
                <a:gd name="connsiteX212" fmla="*/ 2013682 w 4279242"/>
                <a:gd name="connsiteY212" fmla="*/ 1271076 h 2955834"/>
                <a:gd name="connsiteX213" fmla="*/ 2326237 w 4279242"/>
                <a:gd name="connsiteY213" fmla="*/ 1303000 h 2955834"/>
                <a:gd name="connsiteX214" fmla="*/ 2411741 w 4279242"/>
                <a:gd name="connsiteY214" fmla="*/ 1327025 h 2955834"/>
                <a:gd name="connsiteX215" fmla="*/ 2436417 w 4279242"/>
                <a:gd name="connsiteY215" fmla="*/ 1342314 h 2955834"/>
                <a:gd name="connsiteX216" fmla="*/ 2438740 w 4279242"/>
                <a:gd name="connsiteY216" fmla="*/ 1373588 h 2955834"/>
                <a:gd name="connsiteX217" fmla="*/ 2418851 w 4279242"/>
                <a:gd name="connsiteY217" fmla="*/ 1391432 h 2955834"/>
                <a:gd name="connsiteX218" fmla="*/ 2277165 w 4279242"/>
                <a:gd name="connsiteY218" fmla="*/ 1444547 h 2955834"/>
                <a:gd name="connsiteX219" fmla="*/ 2084502 w 4279242"/>
                <a:gd name="connsiteY219" fmla="*/ 1459557 h 2955834"/>
                <a:gd name="connsiteX220" fmla="*/ 1830917 w 4279242"/>
                <a:gd name="connsiteY220" fmla="*/ 1467735 h 2955834"/>
                <a:gd name="connsiteX221" fmla="*/ 1574311 w 4279242"/>
                <a:gd name="connsiteY221" fmla="*/ 1494084 h 2955834"/>
                <a:gd name="connsiteX222" fmla="*/ 1564552 w 4279242"/>
                <a:gd name="connsiteY222" fmla="*/ 1498452 h 2955834"/>
                <a:gd name="connsiteX223" fmla="*/ 1425515 w 4279242"/>
                <a:gd name="connsiteY223" fmla="*/ 1562255 h 2955834"/>
                <a:gd name="connsiteX224" fmla="*/ 1138797 w 4279242"/>
                <a:gd name="connsiteY224" fmla="*/ 1578426 h 2955834"/>
                <a:gd name="connsiteX225" fmla="*/ 870435 w 4279242"/>
                <a:gd name="connsiteY225" fmla="*/ 1572943 h 2955834"/>
                <a:gd name="connsiteX226" fmla="*/ 730700 w 4279242"/>
                <a:gd name="connsiteY226" fmla="*/ 1613650 h 2955834"/>
                <a:gd name="connsiteX227" fmla="*/ 682047 w 4279242"/>
                <a:gd name="connsiteY227" fmla="*/ 1698457 h 2955834"/>
                <a:gd name="connsiteX228" fmla="*/ 742039 w 4279242"/>
                <a:gd name="connsiteY228" fmla="*/ 1707054 h 2955834"/>
                <a:gd name="connsiteX229" fmla="*/ 913605 w 4279242"/>
                <a:gd name="connsiteY229" fmla="*/ 1732612 h 2955834"/>
                <a:gd name="connsiteX230" fmla="*/ 1145024 w 4279242"/>
                <a:gd name="connsiteY230" fmla="*/ 1776108 h 2955834"/>
                <a:gd name="connsiteX231" fmla="*/ 1387363 w 4279242"/>
                <a:gd name="connsiteY231" fmla="*/ 1845116 h 2955834"/>
                <a:gd name="connsiteX232" fmla="*/ 1448843 w 4279242"/>
                <a:gd name="connsiteY232" fmla="*/ 1879829 h 2955834"/>
                <a:gd name="connsiteX233" fmla="*/ 1457115 w 4279242"/>
                <a:gd name="connsiteY233" fmla="*/ 1937916 h 2955834"/>
                <a:gd name="connsiteX234" fmla="*/ 1385179 w 4279242"/>
                <a:gd name="connsiteY234" fmla="*/ 1997955 h 2955834"/>
                <a:gd name="connsiteX235" fmla="*/ 1130386 w 4279242"/>
                <a:gd name="connsiteY235" fmla="*/ 2111712 h 2955834"/>
                <a:gd name="connsiteX236" fmla="*/ 849198 w 4279242"/>
                <a:gd name="connsiteY236" fmla="*/ 2186993 h 2955834"/>
                <a:gd name="connsiteX237" fmla="*/ 716527 w 4279242"/>
                <a:gd name="connsiteY237" fmla="*/ 2198332 h 2955834"/>
                <a:gd name="connsiteX238" fmla="*/ 661089 w 4279242"/>
                <a:gd name="connsiteY238" fmla="*/ 2205070 h 2955834"/>
                <a:gd name="connsiteX239" fmla="*/ 539942 w 4279242"/>
                <a:gd name="connsiteY239" fmla="*/ 2206232 h 2955834"/>
                <a:gd name="connsiteX240" fmla="*/ 472608 w 4279242"/>
                <a:gd name="connsiteY240" fmla="*/ 2205302 h 2955834"/>
                <a:gd name="connsiteX241" fmla="*/ 435943 w 4279242"/>
                <a:gd name="connsiteY241" fmla="*/ 2247961 h 2955834"/>
                <a:gd name="connsiteX242" fmla="*/ 447049 w 4279242"/>
                <a:gd name="connsiteY242" fmla="*/ 2261577 h 2955834"/>
                <a:gd name="connsiteX243" fmla="*/ 496679 w 4279242"/>
                <a:gd name="connsiteY243" fmla="*/ 2278399 h 2955834"/>
                <a:gd name="connsiteX244" fmla="*/ 515732 w 4279242"/>
                <a:gd name="connsiteY244" fmla="*/ 2304515 h 2955834"/>
                <a:gd name="connsiteX245" fmla="*/ 503975 w 4279242"/>
                <a:gd name="connsiteY245" fmla="*/ 2320547 h 2955834"/>
                <a:gd name="connsiteX246" fmla="*/ 464197 w 4279242"/>
                <a:gd name="connsiteY246" fmla="*/ 2324497 h 2955834"/>
                <a:gd name="connsiteX247" fmla="*/ 236263 w 4279242"/>
                <a:gd name="connsiteY247" fmla="*/ 2403588 h 2955834"/>
                <a:gd name="connsiteX248" fmla="*/ 211866 w 4279242"/>
                <a:gd name="connsiteY248" fmla="*/ 2425940 h 2955834"/>
                <a:gd name="connsiteX249" fmla="*/ 207684 w 4279242"/>
                <a:gd name="connsiteY249" fmla="*/ 2430587 h 2955834"/>
                <a:gd name="connsiteX250" fmla="*/ 234543 w 4279242"/>
                <a:gd name="connsiteY250" fmla="*/ 2436024 h 2955834"/>
                <a:gd name="connsiteX251" fmla="*/ 259033 w 4279242"/>
                <a:gd name="connsiteY251" fmla="*/ 2459259 h 2955834"/>
                <a:gd name="connsiteX252" fmla="*/ 227898 w 4279242"/>
                <a:gd name="connsiteY252" fmla="*/ 2487141 h 2955834"/>
                <a:gd name="connsiteX253" fmla="*/ 177107 w 4279242"/>
                <a:gd name="connsiteY253" fmla="*/ 2491509 h 2955834"/>
                <a:gd name="connsiteX254" fmla="*/ 50570 w 4279242"/>
                <a:gd name="connsiteY254" fmla="*/ 2588119 h 2955834"/>
                <a:gd name="connsiteX255" fmla="*/ 14184 w 4279242"/>
                <a:gd name="connsiteY255" fmla="*/ 2647972 h 2955834"/>
                <a:gd name="connsiteX256" fmla="*/ 467264 w 4279242"/>
                <a:gd name="connsiteY256" fmla="*/ 2859967 h 2955834"/>
                <a:gd name="connsiteX257" fmla="*/ 466009 w 4279242"/>
                <a:gd name="connsiteY257" fmla="*/ 2863917 h 2955834"/>
                <a:gd name="connsiteX258" fmla="*/ 360569 w 4279242"/>
                <a:gd name="connsiteY258" fmla="*/ 2911409 h 2955834"/>
                <a:gd name="connsiteX259" fmla="*/ 316330 w 4279242"/>
                <a:gd name="connsiteY259" fmla="*/ 2931995 h 2955834"/>
                <a:gd name="connsiteX260" fmla="*/ 254432 w 4279242"/>
                <a:gd name="connsiteY260" fmla="*/ 2946122 h 2955834"/>
                <a:gd name="connsiteX261" fmla="*/ 101129 w 4279242"/>
                <a:gd name="connsiteY261" fmla="*/ 2945843 h 2955834"/>
                <a:gd name="connsiteX262" fmla="*/ 87746 w 4279242"/>
                <a:gd name="connsiteY262" fmla="*/ 2938594 h 2955834"/>
                <a:gd name="connsiteX263" fmla="*/ 8143 w 4279242"/>
                <a:gd name="connsiteY263" fmla="*/ 2718931 h 2955834"/>
                <a:gd name="connsiteX264" fmla="*/ 290 w 4279242"/>
                <a:gd name="connsiteY264" fmla="*/ 2662146 h 2955834"/>
                <a:gd name="connsiteX265" fmla="*/ 9909 w 4279242"/>
                <a:gd name="connsiteY265" fmla="*/ 2634961 h 2955834"/>
                <a:gd name="connsiteX266" fmla="*/ 103824 w 4279242"/>
                <a:gd name="connsiteY266" fmla="*/ 2515952 h 2955834"/>
                <a:gd name="connsiteX267" fmla="*/ 192488 w 4279242"/>
                <a:gd name="connsiteY267" fmla="*/ 2476453 h 2955834"/>
                <a:gd name="connsiteX268" fmla="*/ 192721 w 4279242"/>
                <a:gd name="connsiteY268" fmla="*/ 2440113 h 2955834"/>
                <a:gd name="connsiteX269" fmla="*/ 198204 w 4279242"/>
                <a:gd name="connsiteY269" fmla="*/ 2424871 h 2955834"/>
                <a:gd name="connsiteX270" fmla="*/ 384826 w 4279242"/>
                <a:gd name="connsiteY270" fmla="*/ 2314738 h 2955834"/>
                <a:gd name="connsiteX271" fmla="*/ 420515 w 4279242"/>
                <a:gd name="connsiteY271" fmla="*/ 2309394 h 2955834"/>
                <a:gd name="connsiteX272" fmla="*/ 425580 w 4279242"/>
                <a:gd name="connsiteY272" fmla="*/ 2256094 h 2955834"/>
                <a:gd name="connsiteX273" fmla="*/ 484364 w 4279242"/>
                <a:gd name="connsiteY273" fmla="*/ 2193359 h 2955834"/>
                <a:gd name="connsiteX274" fmla="*/ 559041 w 4279242"/>
                <a:gd name="connsiteY274" fmla="*/ 2196334 h 2955834"/>
                <a:gd name="connsiteX275" fmla="*/ 672660 w 4279242"/>
                <a:gd name="connsiteY275" fmla="*/ 2192895 h 2955834"/>
                <a:gd name="connsiteX276" fmla="*/ 674472 w 4279242"/>
                <a:gd name="connsiteY276" fmla="*/ 2192244 h 2955834"/>
                <a:gd name="connsiteX277" fmla="*/ 674426 w 4279242"/>
                <a:gd name="connsiteY277" fmla="*/ 2135923 h 2955834"/>
                <a:gd name="connsiteX278" fmla="*/ 670336 w 4279242"/>
                <a:gd name="connsiteY278" fmla="*/ 1793860 h 2955834"/>
                <a:gd name="connsiteX279" fmla="*/ 668849 w 4279242"/>
                <a:gd name="connsiteY279" fmla="*/ 1722761 h 2955834"/>
                <a:gd name="connsiteX280" fmla="*/ 754725 w 4279242"/>
                <a:gd name="connsiteY280" fmla="*/ 1587116 h 2955834"/>
                <a:gd name="connsiteX281" fmla="*/ 858678 w 4279242"/>
                <a:gd name="connsiteY281" fmla="*/ 1563091 h 2955834"/>
                <a:gd name="connsiteX282" fmla="*/ 1098787 w 4279242"/>
                <a:gd name="connsiteY282" fmla="*/ 1566669 h 2955834"/>
                <a:gd name="connsiteX283" fmla="*/ 1331600 w 4279242"/>
                <a:gd name="connsiteY283" fmla="*/ 1564253 h 2955834"/>
                <a:gd name="connsiteX284" fmla="*/ 1500192 w 4279242"/>
                <a:gd name="connsiteY284" fmla="*/ 1528053 h 2955834"/>
                <a:gd name="connsiteX285" fmla="*/ 1540202 w 4279242"/>
                <a:gd name="connsiteY285" fmla="*/ 1504725 h 2955834"/>
                <a:gd name="connsiteX286" fmla="*/ 1545314 w 4279242"/>
                <a:gd name="connsiteY286" fmla="*/ 1492132 h 2955834"/>
                <a:gd name="connsiteX287" fmla="*/ 1453257 w 4279242"/>
                <a:gd name="connsiteY287" fmla="*/ 1051646 h 2955834"/>
                <a:gd name="connsiteX288" fmla="*/ 1416454 w 4279242"/>
                <a:gd name="connsiteY288" fmla="*/ 912701 h 2955834"/>
                <a:gd name="connsiteX289" fmla="*/ 1400375 w 4279242"/>
                <a:gd name="connsiteY289" fmla="*/ 880173 h 2955834"/>
                <a:gd name="connsiteX290" fmla="*/ 1404232 w 4279242"/>
                <a:gd name="connsiteY290" fmla="*/ 850850 h 2955834"/>
                <a:gd name="connsiteX291" fmla="*/ 1455767 w 4279242"/>
                <a:gd name="connsiteY291" fmla="*/ 827476 h 2955834"/>
                <a:gd name="connsiteX292" fmla="*/ 1591272 w 4279242"/>
                <a:gd name="connsiteY292" fmla="*/ 802104 h 2955834"/>
                <a:gd name="connsiteX293" fmla="*/ 1828500 w 4279242"/>
                <a:gd name="connsiteY293" fmla="*/ 722176 h 2955834"/>
                <a:gd name="connsiteX294" fmla="*/ 1877851 w 4279242"/>
                <a:gd name="connsiteY294" fmla="*/ 696803 h 2955834"/>
                <a:gd name="connsiteX295" fmla="*/ 1961915 w 4279242"/>
                <a:gd name="connsiteY295" fmla="*/ 690019 h 2955834"/>
                <a:gd name="connsiteX296" fmla="*/ 2218056 w 4279242"/>
                <a:gd name="connsiteY296" fmla="*/ 694852 h 2955834"/>
                <a:gd name="connsiteX297" fmla="*/ 2299563 w 4279242"/>
                <a:gd name="connsiteY297" fmla="*/ 699777 h 2955834"/>
                <a:gd name="connsiteX298" fmla="*/ 2297519 w 4279242"/>
                <a:gd name="connsiteY298" fmla="*/ 575657 h 2955834"/>
                <a:gd name="connsiteX299" fmla="*/ 2271403 w 4279242"/>
                <a:gd name="connsiteY299" fmla="*/ 529327 h 2955834"/>
                <a:gd name="connsiteX300" fmla="*/ 2253744 w 4279242"/>
                <a:gd name="connsiteY300" fmla="*/ 493080 h 2955834"/>
                <a:gd name="connsiteX301" fmla="*/ 2281951 w 4279242"/>
                <a:gd name="connsiteY301" fmla="*/ 437688 h 2955834"/>
                <a:gd name="connsiteX302" fmla="*/ 2393386 w 4279242"/>
                <a:gd name="connsiteY302" fmla="*/ 375465 h 2955834"/>
                <a:gd name="connsiteX303" fmla="*/ 2627221 w 4279242"/>
                <a:gd name="connsiteY303" fmla="*/ 312081 h 2955834"/>
                <a:gd name="connsiteX304" fmla="*/ 2816260 w 4279242"/>
                <a:gd name="connsiteY304" fmla="*/ 280528 h 2955834"/>
                <a:gd name="connsiteX305" fmla="*/ 2880109 w 4279242"/>
                <a:gd name="connsiteY305" fmla="*/ 272303 h 2955834"/>
                <a:gd name="connsiteX306" fmla="*/ 2869886 w 4279242"/>
                <a:gd name="connsiteY306" fmla="*/ 182895 h 2955834"/>
                <a:gd name="connsiteX307" fmla="*/ 2859941 w 4279242"/>
                <a:gd name="connsiteY307" fmla="*/ 140236 h 2955834"/>
                <a:gd name="connsiteX308" fmla="*/ 2888427 w 4279242"/>
                <a:gd name="connsiteY308" fmla="*/ 74296 h 2955834"/>
                <a:gd name="connsiteX309" fmla="*/ 2927508 w 4279242"/>
                <a:gd name="connsiteY309" fmla="*/ 54546 h 2955834"/>
                <a:gd name="connsiteX310" fmla="*/ 2969331 w 4279242"/>
                <a:gd name="connsiteY310" fmla="*/ 40419 h 2955834"/>
                <a:gd name="connsiteX311" fmla="*/ 2967756 w 4279242"/>
                <a:gd name="connsiteY311" fmla="*/ 39128 h 2955834"/>
                <a:gd name="connsiteX312" fmla="*/ 2997435 w 4279242"/>
                <a:gd name="connsiteY312" fmla="*/ 29032 h 2955834"/>
                <a:gd name="connsiteX313" fmla="*/ 2998189 w 4279242"/>
                <a:gd name="connsiteY313" fmla="*/ 29371 h 2955834"/>
                <a:gd name="connsiteX314" fmla="*/ 3019797 w 4279242"/>
                <a:gd name="connsiteY314" fmla="*/ 28058 h 2955834"/>
                <a:gd name="connsiteX315" fmla="*/ 3163574 w 4279242"/>
                <a:gd name="connsiteY315" fmla="*/ 780 h 2955834"/>
                <a:gd name="connsiteX316" fmla="*/ 3177004 w 4279242"/>
                <a:gd name="connsiteY316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343784 w 4279242"/>
                <a:gd name="connsiteY4" fmla="*/ 138656 h 2955834"/>
                <a:gd name="connsiteX5" fmla="*/ 3549040 w 4279242"/>
                <a:gd name="connsiteY5" fmla="*/ 225415 h 2955834"/>
                <a:gd name="connsiteX6" fmla="*/ 3607871 w 4279242"/>
                <a:gd name="connsiteY6" fmla="*/ 267145 h 2955834"/>
                <a:gd name="connsiteX7" fmla="*/ 3632546 w 4279242"/>
                <a:gd name="connsiteY7" fmla="*/ 332202 h 2955834"/>
                <a:gd name="connsiteX8" fmla="*/ 3613540 w 4279242"/>
                <a:gd name="connsiteY8" fmla="*/ 471193 h 2955834"/>
                <a:gd name="connsiteX9" fmla="*/ 3590259 w 4279242"/>
                <a:gd name="connsiteY9" fmla="*/ 538992 h 2955834"/>
                <a:gd name="connsiteX10" fmla="*/ 3627481 w 4279242"/>
                <a:gd name="connsiteY10" fmla="*/ 542199 h 2955834"/>
                <a:gd name="connsiteX11" fmla="*/ 3897516 w 4279242"/>
                <a:gd name="connsiteY11" fmla="*/ 570174 h 2955834"/>
                <a:gd name="connsiteX12" fmla="*/ 4161464 w 4279242"/>
                <a:gd name="connsiteY12" fmla="*/ 628539 h 2955834"/>
                <a:gd name="connsiteX13" fmla="*/ 4244506 w 4279242"/>
                <a:gd name="connsiteY13" fmla="*/ 669200 h 2955834"/>
                <a:gd name="connsiteX14" fmla="*/ 4278010 w 4279242"/>
                <a:gd name="connsiteY14" fmla="*/ 750290 h 2955834"/>
                <a:gd name="connsiteX15" fmla="*/ 4171966 w 4279242"/>
                <a:gd name="connsiteY15" fmla="*/ 1083663 h 2955834"/>
                <a:gd name="connsiteX16" fmla="*/ 3980651 w 4279242"/>
                <a:gd name="connsiteY16" fmla="*/ 1419965 h 2955834"/>
                <a:gd name="connsiteX17" fmla="*/ 3974377 w 4279242"/>
                <a:gd name="connsiteY17" fmla="*/ 1439017 h 2955834"/>
                <a:gd name="connsiteX18" fmla="*/ 3967686 w 4279242"/>
                <a:gd name="connsiteY18" fmla="*/ 1668159 h 2955834"/>
                <a:gd name="connsiteX19" fmla="*/ 3960018 w 4279242"/>
                <a:gd name="connsiteY19" fmla="*/ 2171984 h 2955834"/>
                <a:gd name="connsiteX20" fmla="*/ 3960576 w 4279242"/>
                <a:gd name="connsiteY20" fmla="*/ 2517718 h 2955834"/>
                <a:gd name="connsiteX21" fmla="*/ 3970381 w 4279242"/>
                <a:gd name="connsiteY21" fmla="*/ 2654339 h 2955834"/>
                <a:gd name="connsiteX22" fmla="*/ 3992500 w 4279242"/>
                <a:gd name="connsiteY22" fmla="*/ 2744072 h 2955834"/>
                <a:gd name="connsiteX23" fmla="*/ 4011367 w 4279242"/>
                <a:gd name="connsiteY23" fmla="*/ 2875813 h 2955834"/>
                <a:gd name="connsiteX24" fmla="*/ 4018477 w 4279242"/>
                <a:gd name="connsiteY24" fmla="*/ 2945936 h 2955834"/>
                <a:gd name="connsiteX25" fmla="*/ 3943103 w 4279242"/>
                <a:gd name="connsiteY25" fmla="*/ 2952813 h 2955834"/>
                <a:gd name="connsiteX26" fmla="*/ 3755691 w 4279242"/>
                <a:gd name="connsiteY26" fmla="*/ 2955044 h 2955834"/>
                <a:gd name="connsiteX27" fmla="*/ 3469670 w 4279242"/>
                <a:gd name="connsiteY27" fmla="*/ 2899280 h 2955834"/>
                <a:gd name="connsiteX28" fmla="*/ 3343830 w 4279242"/>
                <a:gd name="connsiteY28" fmla="*/ 2796397 h 2955834"/>
                <a:gd name="connsiteX29" fmla="*/ 3329332 w 4279242"/>
                <a:gd name="connsiteY29" fmla="*/ 2764332 h 2955834"/>
                <a:gd name="connsiteX30" fmla="*/ 3352381 w 4279242"/>
                <a:gd name="connsiteY30" fmla="*/ 2713309 h 2955834"/>
                <a:gd name="connsiteX31" fmla="*/ 3432866 w 4279242"/>
                <a:gd name="connsiteY31" fmla="*/ 2701924 h 2955834"/>
                <a:gd name="connsiteX32" fmla="*/ 3666283 w 4279242"/>
                <a:gd name="connsiteY32" fmla="*/ 2733616 h 2955834"/>
                <a:gd name="connsiteX33" fmla="*/ 3751555 w 4279242"/>
                <a:gd name="connsiteY33" fmla="*/ 2748904 h 2955834"/>
                <a:gd name="connsiteX34" fmla="*/ 3821028 w 4279242"/>
                <a:gd name="connsiteY34" fmla="*/ 2725577 h 2955834"/>
                <a:gd name="connsiteX35" fmla="*/ 3823537 w 4279242"/>
                <a:gd name="connsiteY35" fmla="*/ 2681059 h 2955834"/>
                <a:gd name="connsiteX36" fmla="*/ 3782225 w 4279242"/>
                <a:gd name="connsiteY36" fmla="*/ 2649785 h 2955834"/>
                <a:gd name="connsiteX37" fmla="*/ 3646487 w 4279242"/>
                <a:gd name="connsiteY37" fmla="*/ 2602711 h 2955834"/>
                <a:gd name="connsiteX38" fmla="*/ 3389464 w 4279242"/>
                <a:gd name="connsiteY38" fmla="*/ 2530822 h 2955834"/>
                <a:gd name="connsiteX39" fmla="*/ 3255677 w 4279242"/>
                <a:gd name="connsiteY39" fmla="*/ 2464278 h 2955834"/>
                <a:gd name="connsiteX40" fmla="*/ 3235277 w 4279242"/>
                <a:gd name="connsiteY40" fmla="*/ 2444946 h 2955834"/>
                <a:gd name="connsiteX41" fmla="*/ 3215946 w 4279242"/>
                <a:gd name="connsiteY41" fmla="*/ 2438859 h 2955834"/>
                <a:gd name="connsiteX42" fmla="*/ 3072633 w 4279242"/>
                <a:gd name="connsiteY42" fmla="*/ 2455123 h 2955834"/>
                <a:gd name="connsiteX43" fmla="*/ 2985828 w 4279242"/>
                <a:gd name="connsiteY43" fmla="*/ 2460096 h 2955834"/>
                <a:gd name="connsiteX44" fmla="*/ 2886568 w 4279242"/>
                <a:gd name="connsiteY44" fmla="*/ 2415996 h 2955834"/>
                <a:gd name="connsiteX45" fmla="*/ 2830433 w 4279242"/>
                <a:gd name="connsiteY45" fmla="*/ 2392807 h 2955834"/>
                <a:gd name="connsiteX46" fmla="*/ 2580426 w 4279242"/>
                <a:gd name="connsiteY46" fmla="*/ 2394062 h 2955834"/>
                <a:gd name="connsiteX47" fmla="*/ 2467365 w 4279242"/>
                <a:gd name="connsiteY47" fmla="*/ 2383467 h 2955834"/>
                <a:gd name="connsiteX48" fmla="*/ 2411927 w 4279242"/>
                <a:gd name="connsiteY48" fmla="*/ 2361998 h 2955834"/>
                <a:gd name="connsiteX49" fmla="*/ 2167404 w 4279242"/>
                <a:gd name="connsiteY49" fmla="*/ 2229141 h 2955834"/>
                <a:gd name="connsiteX50" fmla="*/ 2108341 w 4279242"/>
                <a:gd name="connsiteY50" fmla="*/ 2176305 h 2955834"/>
                <a:gd name="connsiteX51" fmla="*/ 2107922 w 4279242"/>
                <a:gd name="connsiteY51" fmla="*/ 2110969 h 2955834"/>
                <a:gd name="connsiteX52" fmla="*/ 2215407 w 4279242"/>
                <a:gd name="connsiteY52" fmla="*/ 2020771 h 2955834"/>
                <a:gd name="connsiteX53" fmla="*/ 2538418 w 4279242"/>
                <a:gd name="connsiteY53" fmla="*/ 1870581 h 2955834"/>
                <a:gd name="connsiteX54" fmla="*/ 2665512 w 4279242"/>
                <a:gd name="connsiteY54" fmla="*/ 1857198 h 2955834"/>
                <a:gd name="connsiteX55" fmla="*/ 2718627 w 4279242"/>
                <a:gd name="connsiteY55" fmla="*/ 1865098 h 2955834"/>
                <a:gd name="connsiteX56" fmla="*/ 2758916 w 4279242"/>
                <a:gd name="connsiteY56" fmla="*/ 1866213 h 2955834"/>
                <a:gd name="connsiteX57" fmla="*/ 2776714 w 4279242"/>
                <a:gd name="connsiteY57" fmla="*/ 1856640 h 2955834"/>
                <a:gd name="connsiteX58" fmla="*/ 2769418 w 4279242"/>
                <a:gd name="connsiteY58" fmla="*/ 1837913 h 2955834"/>
                <a:gd name="connsiteX59" fmla="*/ 2685912 w 4279242"/>
                <a:gd name="connsiteY59" fmla="*/ 1790932 h 2955834"/>
                <a:gd name="connsiteX60" fmla="*/ 2519179 w 4279242"/>
                <a:gd name="connsiteY60" fmla="*/ 1756544 h 2955834"/>
                <a:gd name="connsiteX61" fmla="*/ 2388274 w 4279242"/>
                <a:gd name="connsiteY61" fmla="*/ 1754361 h 2955834"/>
                <a:gd name="connsiteX62" fmla="*/ 2320428 w 4279242"/>
                <a:gd name="connsiteY62" fmla="*/ 1762679 h 2955834"/>
                <a:gd name="connsiteX63" fmla="*/ 2287667 w 4279242"/>
                <a:gd name="connsiteY63" fmla="*/ 1758403 h 2955834"/>
                <a:gd name="connsiteX64" fmla="*/ 2240547 w 4279242"/>
                <a:gd name="connsiteY64" fmla="*/ 1746972 h 2955834"/>
                <a:gd name="connsiteX65" fmla="*/ 2009593 w 4279242"/>
                <a:gd name="connsiteY65" fmla="*/ 1721785 h 2955834"/>
                <a:gd name="connsiteX66" fmla="*/ 1913865 w 4279242"/>
                <a:gd name="connsiteY66" fmla="*/ 1709285 h 2955834"/>
                <a:gd name="connsiteX67" fmla="*/ 1811260 w 4279242"/>
                <a:gd name="connsiteY67" fmla="*/ 1632006 h 2955834"/>
                <a:gd name="connsiteX68" fmla="*/ 1901644 w 4279242"/>
                <a:gd name="connsiteY68" fmla="*/ 1623502 h 2955834"/>
                <a:gd name="connsiteX69" fmla="*/ 2037939 w 4279242"/>
                <a:gd name="connsiteY69" fmla="*/ 1609607 h 2955834"/>
                <a:gd name="connsiteX70" fmla="*/ 2148491 w 4279242"/>
                <a:gd name="connsiteY70" fmla="*/ 1596875 h 2955834"/>
                <a:gd name="connsiteX71" fmla="*/ 2302305 w 4279242"/>
                <a:gd name="connsiteY71" fmla="*/ 1576474 h 2955834"/>
                <a:gd name="connsiteX72" fmla="*/ 2465042 w 4279242"/>
                <a:gd name="connsiteY72" fmla="*/ 1544457 h 2955834"/>
                <a:gd name="connsiteX73" fmla="*/ 2548316 w 4279242"/>
                <a:gd name="connsiteY73" fmla="*/ 1513880 h 2955834"/>
                <a:gd name="connsiteX74" fmla="*/ 2699714 w 4279242"/>
                <a:gd name="connsiteY74" fmla="*/ 1481862 h 2955834"/>
                <a:gd name="connsiteX75" fmla="*/ 2864821 w 4279242"/>
                <a:gd name="connsiteY75" fmla="*/ 1462484 h 2955834"/>
                <a:gd name="connsiteX76" fmla="*/ 3053209 w 4279242"/>
                <a:gd name="connsiteY76" fmla="*/ 1452911 h 2955834"/>
                <a:gd name="connsiteX77" fmla="*/ 3011433 w 4279242"/>
                <a:gd name="connsiteY77" fmla="*/ 1418152 h 2955834"/>
                <a:gd name="connsiteX78" fmla="*/ 2726155 w 4279242"/>
                <a:gd name="connsiteY78" fmla="*/ 1289942 h 2955834"/>
                <a:gd name="connsiteX79" fmla="*/ 2442923 w 4279242"/>
                <a:gd name="connsiteY79" fmla="*/ 1265964 h 2955834"/>
                <a:gd name="connsiteX80" fmla="*/ 2423544 w 4279242"/>
                <a:gd name="connsiteY80" fmla="*/ 1251512 h 2955834"/>
                <a:gd name="connsiteX81" fmla="*/ 2442365 w 4279242"/>
                <a:gd name="connsiteY81" fmla="*/ 1209085 h 2955834"/>
                <a:gd name="connsiteX82" fmla="*/ 2500498 w 4279242"/>
                <a:gd name="connsiteY82" fmla="*/ 1197514 h 2955834"/>
                <a:gd name="connsiteX83" fmla="*/ 2593577 w 4279242"/>
                <a:gd name="connsiteY83" fmla="*/ 1196724 h 2955834"/>
                <a:gd name="connsiteX84" fmla="*/ 2685262 w 4279242"/>
                <a:gd name="connsiteY84" fmla="*/ 1191427 h 2955834"/>
                <a:gd name="connsiteX85" fmla="*/ 2763749 w 4279242"/>
                <a:gd name="connsiteY85" fmla="*/ 1210293 h 2955834"/>
                <a:gd name="connsiteX86" fmla="*/ 2774112 w 4279242"/>
                <a:gd name="connsiteY86" fmla="*/ 1211827 h 2955834"/>
                <a:gd name="connsiteX87" fmla="*/ 2927555 w 4279242"/>
                <a:gd name="connsiteY87" fmla="*/ 1204206 h 2955834"/>
                <a:gd name="connsiteX88" fmla="*/ 2927555 w 4279242"/>
                <a:gd name="connsiteY88" fmla="*/ 1188546 h 2955834"/>
                <a:gd name="connsiteX89" fmla="*/ 2958782 w 4279242"/>
                <a:gd name="connsiteY89" fmla="*/ 1157550 h 2955834"/>
                <a:gd name="connsiteX90" fmla="*/ 3064687 w 4279242"/>
                <a:gd name="connsiteY90" fmla="*/ 1173815 h 2955834"/>
                <a:gd name="connsiteX91" fmla="*/ 3151818 w 4279242"/>
                <a:gd name="connsiteY91" fmla="*/ 1204764 h 2955834"/>
                <a:gd name="connsiteX92" fmla="*/ 3174588 w 4279242"/>
                <a:gd name="connsiteY92" fmla="*/ 1219355 h 2955834"/>
                <a:gd name="connsiteX93" fmla="*/ 3269990 w 4279242"/>
                <a:gd name="connsiteY93" fmla="*/ 1152996 h 2955834"/>
                <a:gd name="connsiteX94" fmla="*/ 3421527 w 4279242"/>
                <a:gd name="connsiteY94" fmla="*/ 1150301 h 2955834"/>
                <a:gd name="connsiteX95" fmla="*/ 3386303 w 4279242"/>
                <a:gd name="connsiteY95" fmla="*/ 1131806 h 2955834"/>
                <a:gd name="connsiteX96" fmla="*/ 3017892 w 4279242"/>
                <a:gd name="connsiteY96" fmla="*/ 1010892 h 2955834"/>
                <a:gd name="connsiteX97" fmla="*/ 2795860 w 4279242"/>
                <a:gd name="connsiteY97" fmla="*/ 995185 h 2955834"/>
                <a:gd name="connsiteX98" fmla="*/ 2368989 w 4279242"/>
                <a:gd name="connsiteY98" fmla="*/ 906939 h 2955834"/>
                <a:gd name="connsiteX99" fmla="*/ 2308764 w 4279242"/>
                <a:gd name="connsiteY99" fmla="*/ 872366 h 2955834"/>
                <a:gd name="connsiteX100" fmla="*/ 2290502 w 4279242"/>
                <a:gd name="connsiteY100" fmla="*/ 840348 h 2955834"/>
                <a:gd name="connsiteX101" fmla="*/ 2320382 w 4279242"/>
                <a:gd name="connsiteY101" fmla="*/ 823805 h 2955834"/>
                <a:gd name="connsiteX102" fmla="*/ 2393432 w 4279242"/>
                <a:gd name="connsiteY102" fmla="*/ 817439 h 2955834"/>
                <a:gd name="connsiteX103" fmla="*/ 2611607 w 4279242"/>
                <a:gd name="connsiteY103" fmla="*/ 821156 h 2955834"/>
                <a:gd name="connsiteX104" fmla="*/ 2789122 w 4279242"/>
                <a:gd name="connsiteY104" fmla="*/ 829195 h 2955834"/>
                <a:gd name="connsiteX105" fmla="*/ 2968820 w 4279242"/>
                <a:gd name="connsiteY105" fmla="*/ 840581 h 2955834"/>
                <a:gd name="connsiteX106" fmla="*/ 3099632 w 4279242"/>
                <a:gd name="connsiteY106" fmla="*/ 848713 h 2955834"/>
                <a:gd name="connsiteX107" fmla="*/ 3231606 w 4279242"/>
                <a:gd name="connsiteY107" fmla="*/ 857495 h 2955834"/>
                <a:gd name="connsiteX108" fmla="*/ 3329564 w 4279242"/>
                <a:gd name="connsiteY108" fmla="*/ 860144 h 2955834"/>
                <a:gd name="connsiteX109" fmla="*/ 3526781 w 4279242"/>
                <a:gd name="connsiteY109" fmla="*/ 853267 h 2955834"/>
                <a:gd name="connsiteX110" fmla="*/ 3715076 w 4279242"/>
                <a:gd name="connsiteY110" fmla="*/ 841556 h 2955834"/>
                <a:gd name="connsiteX111" fmla="*/ 3884458 w 4279242"/>
                <a:gd name="connsiteY111" fmla="*/ 826314 h 2955834"/>
                <a:gd name="connsiteX112" fmla="*/ 4193854 w 4279242"/>
                <a:gd name="connsiteY112" fmla="*/ 765067 h 2955834"/>
                <a:gd name="connsiteX113" fmla="*/ 4256030 w 4279242"/>
                <a:gd name="connsiteY113" fmla="*/ 734258 h 2955834"/>
                <a:gd name="connsiteX114" fmla="*/ 4262490 w 4279242"/>
                <a:gd name="connsiteY114" fmla="*/ 702798 h 2955834"/>
                <a:gd name="connsiteX115" fmla="*/ 4230147 w 4279242"/>
                <a:gd name="connsiteY115" fmla="*/ 671896 h 2955834"/>
                <a:gd name="connsiteX116" fmla="*/ 4103888 w 4279242"/>
                <a:gd name="connsiteY116" fmla="*/ 621011 h 2955834"/>
                <a:gd name="connsiteX117" fmla="*/ 3882321 w 4279242"/>
                <a:gd name="connsiteY117" fmla="*/ 578863 h 2955834"/>
                <a:gd name="connsiteX118" fmla="*/ 3662240 w 4279242"/>
                <a:gd name="connsiteY118" fmla="*/ 555071 h 2955834"/>
                <a:gd name="connsiteX119" fmla="*/ 3515536 w 4279242"/>
                <a:gd name="connsiteY119" fmla="*/ 546939 h 2955834"/>
                <a:gd name="connsiteX120" fmla="*/ 3362650 w 4279242"/>
                <a:gd name="connsiteY120" fmla="*/ 537924 h 2955834"/>
                <a:gd name="connsiteX121" fmla="*/ 3228167 w 4279242"/>
                <a:gd name="connsiteY121" fmla="*/ 529698 h 2955834"/>
                <a:gd name="connsiteX122" fmla="*/ 3036805 w 4279242"/>
                <a:gd name="connsiteY122" fmla="*/ 513202 h 2955834"/>
                <a:gd name="connsiteX123" fmla="*/ 2909013 w 4279242"/>
                <a:gd name="connsiteY123" fmla="*/ 500237 h 2955834"/>
                <a:gd name="connsiteX124" fmla="*/ 2769465 w 4279242"/>
                <a:gd name="connsiteY124" fmla="*/ 483368 h 2955834"/>
                <a:gd name="connsiteX125" fmla="*/ 2624712 w 4279242"/>
                <a:gd name="connsiteY125" fmla="*/ 460784 h 2955834"/>
                <a:gd name="connsiteX126" fmla="*/ 2562442 w 4279242"/>
                <a:gd name="connsiteY126" fmla="*/ 444101 h 2955834"/>
                <a:gd name="connsiteX127" fmla="*/ 2549384 w 4279242"/>
                <a:gd name="connsiteY127" fmla="*/ 437549 h 2955834"/>
                <a:gd name="connsiteX128" fmla="*/ 2549477 w 4279242"/>
                <a:gd name="connsiteY128" fmla="*/ 419937 h 2955834"/>
                <a:gd name="connsiteX129" fmla="*/ 2602267 w 4279242"/>
                <a:gd name="connsiteY129" fmla="*/ 398189 h 2955834"/>
                <a:gd name="connsiteX130" fmla="*/ 2790005 w 4279242"/>
                <a:gd name="connsiteY130" fmla="*/ 361060 h 2955834"/>
                <a:gd name="connsiteX131" fmla="*/ 2942750 w 4279242"/>
                <a:gd name="connsiteY131" fmla="*/ 341961 h 2955834"/>
                <a:gd name="connsiteX132" fmla="*/ 3095636 w 4279242"/>
                <a:gd name="connsiteY132" fmla="*/ 333875 h 2955834"/>
                <a:gd name="connsiteX133" fmla="*/ 3361489 w 4279242"/>
                <a:gd name="connsiteY133" fmla="*/ 324535 h 2955834"/>
                <a:gd name="connsiteX134" fmla="*/ 3531800 w 4279242"/>
                <a:gd name="connsiteY134" fmla="*/ 319005 h 2955834"/>
                <a:gd name="connsiteX135" fmla="*/ 3610195 w 4279242"/>
                <a:gd name="connsiteY135" fmla="*/ 316403 h 2955834"/>
                <a:gd name="connsiteX136" fmla="*/ 3620185 w 4279242"/>
                <a:gd name="connsiteY136" fmla="*/ 300928 h 2955834"/>
                <a:gd name="connsiteX137" fmla="*/ 3596997 w 4279242"/>
                <a:gd name="connsiteY137" fmla="*/ 271606 h 2955834"/>
                <a:gd name="connsiteX138" fmla="*/ 3382539 w 4279242"/>
                <a:gd name="connsiteY138" fmla="*/ 158452 h 2955834"/>
                <a:gd name="connsiteX139" fmla="*/ 3257071 w 4279242"/>
                <a:gd name="connsiteY139" fmla="*/ 140143 h 2955834"/>
                <a:gd name="connsiteX140" fmla="*/ 3079975 w 4279242"/>
                <a:gd name="connsiteY140" fmla="*/ 115189 h 2955834"/>
                <a:gd name="connsiteX141" fmla="*/ 3052233 w 4279242"/>
                <a:gd name="connsiteY141" fmla="*/ 102781 h 2955834"/>
                <a:gd name="connsiteX142" fmla="*/ 3048701 w 4279242"/>
                <a:gd name="connsiteY142" fmla="*/ 77595 h 2955834"/>
                <a:gd name="connsiteX143" fmla="*/ 3082671 w 4279242"/>
                <a:gd name="connsiteY143" fmla="*/ 52222 h 2955834"/>
                <a:gd name="connsiteX144" fmla="*/ 3190015 w 4279242"/>
                <a:gd name="connsiteY144" fmla="*/ 13141 h 2955834"/>
                <a:gd name="connsiteX145" fmla="*/ 3177004 w 4279242"/>
                <a:gd name="connsiteY145" fmla="*/ 455 h 2955834"/>
                <a:gd name="connsiteX146" fmla="*/ 3184997 w 4279242"/>
                <a:gd name="connsiteY146" fmla="*/ 5613 h 2955834"/>
                <a:gd name="connsiteX147" fmla="*/ 3177004 w 4279242"/>
                <a:gd name="connsiteY147" fmla="*/ 10632 h 2955834"/>
                <a:gd name="connsiteX148" fmla="*/ 3094892 w 4279242"/>
                <a:gd name="connsiteY148" fmla="*/ 22621 h 2955834"/>
                <a:gd name="connsiteX149" fmla="*/ 2933363 w 4279242"/>
                <a:gd name="connsiteY149" fmla="*/ 64444 h 2955834"/>
                <a:gd name="connsiteX150" fmla="*/ 2882990 w 4279242"/>
                <a:gd name="connsiteY150" fmla="*/ 93209 h 2955834"/>
                <a:gd name="connsiteX151" fmla="*/ 2868910 w 4279242"/>
                <a:gd name="connsiteY151" fmla="*/ 126760 h 2955834"/>
                <a:gd name="connsiteX152" fmla="*/ 2880388 w 4279242"/>
                <a:gd name="connsiteY152" fmla="*/ 137494 h 2955834"/>
                <a:gd name="connsiteX153" fmla="*/ 3072494 w 4279242"/>
                <a:gd name="connsiteY153" fmla="*/ 179131 h 2955834"/>
                <a:gd name="connsiteX154" fmla="*/ 3233139 w 4279242"/>
                <a:gd name="connsiteY154" fmla="*/ 218677 h 2955834"/>
                <a:gd name="connsiteX155" fmla="*/ 3293364 w 4279242"/>
                <a:gd name="connsiteY155" fmla="*/ 228528 h 2955834"/>
                <a:gd name="connsiteX156" fmla="*/ 3303680 w 4279242"/>
                <a:gd name="connsiteY156" fmla="*/ 248696 h 2955834"/>
                <a:gd name="connsiteX157" fmla="*/ 3260324 w 4279242"/>
                <a:gd name="connsiteY157" fmla="*/ 272117 h 2955834"/>
                <a:gd name="connsiteX158" fmla="*/ 3165944 w 4279242"/>
                <a:gd name="connsiteY158" fmla="*/ 274487 h 2955834"/>
                <a:gd name="connsiteX159" fmla="*/ 2948977 w 4279242"/>
                <a:gd name="connsiteY159" fmla="*/ 277879 h 2955834"/>
                <a:gd name="connsiteX160" fmla="*/ 2841958 w 4279242"/>
                <a:gd name="connsiteY160" fmla="*/ 288010 h 2955834"/>
                <a:gd name="connsiteX161" fmla="*/ 2673040 w 4279242"/>
                <a:gd name="connsiteY161" fmla="*/ 314404 h 2955834"/>
                <a:gd name="connsiteX162" fmla="*/ 2362344 w 4279242"/>
                <a:gd name="connsiteY162" fmla="*/ 400234 h 2955834"/>
                <a:gd name="connsiteX163" fmla="*/ 2279721 w 4279242"/>
                <a:gd name="connsiteY163" fmla="*/ 455812 h 2955834"/>
                <a:gd name="connsiteX164" fmla="*/ 2259646 w 4279242"/>
                <a:gd name="connsiteY164" fmla="*/ 489456 h 2955834"/>
                <a:gd name="connsiteX165" fmla="*/ 2350634 w 4279242"/>
                <a:gd name="connsiteY165" fmla="*/ 500608 h 2955834"/>
                <a:gd name="connsiteX166" fmla="*/ 2480377 w 4279242"/>
                <a:gd name="connsiteY166" fmla="*/ 516873 h 2955834"/>
                <a:gd name="connsiteX167" fmla="*/ 2607750 w 4279242"/>
                <a:gd name="connsiteY167" fmla="*/ 532487 h 2955834"/>
                <a:gd name="connsiteX168" fmla="*/ 2737540 w 4279242"/>
                <a:gd name="connsiteY168" fmla="*/ 548519 h 2955834"/>
                <a:gd name="connsiteX169" fmla="*/ 2871094 w 4279242"/>
                <a:gd name="connsiteY169" fmla="*/ 564272 h 2955834"/>
                <a:gd name="connsiteX170" fmla="*/ 2997538 w 4279242"/>
                <a:gd name="connsiteY170" fmla="*/ 577887 h 2955834"/>
                <a:gd name="connsiteX171" fmla="*/ 3080626 w 4279242"/>
                <a:gd name="connsiteY171" fmla="*/ 583928 h 2955834"/>
                <a:gd name="connsiteX172" fmla="*/ 3230723 w 4279242"/>
                <a:gd name="connsiteY172" fmla="*/ 595639 h 2955834"/>
                <a:gd name="connsiteX173" fmla="*/ 3351405 w 4279242"/>
                <a:gd name="connsiteY173" fmla="*/ 606188 h 2955834"/>
                <a:gd name="connsiteX174" fmla="*/ 3492440 w 4279242"/>
                <a:gd name="connsiteY174" fmla="*/ 621662 h 2955834"/>
                <a:gd name="connsiteX175" fmla="*/ 3643653 w 4279242"/>
                <a:gd name="connsiteY175" fmla="*/ 642991 h 2955834"/>
                <a:gd name="connsiteX176" fmla="*/ 3850954 w 4279242"/>
                <a:gd name="connsiteY176" fmla="*/ 692063 h 2955834"/>
                <a:gd name="connsiteX177" fmla="*/ 3885295 w 4279242"/>
                <a:gd name="connsiteY177" fmla="*/ 710419 h 2955834"/>
                <a:gd name="connsiteX178" fmla="*/ 3899190 w 4279242"/>
                <a:gd name="connsiteY178" fmla="*/ 718086 h 2955834"/>
                <a:gd name="connsiteX179" fmla="*/ 3894914 w 4279242"/>
                <a:gd name="connsiteY179" fmla="*/ 723430 h 2955834"/>
                <a:gd name="connsiteX180" fmla="*/ 3798071 w 4279242"/>
                <a:gd name="connsiteY180" fmla="*/ 733328 h 2955834"/>
                <a:gd name="connsiteX181" fmla="*/ 3645465 w 4279242"/>
                <a:gd name="connsiteY181" fmla="*/ 744899 h 2955834"/>
                <a:gd name="connsiteX182" fmla="*/ 3435979 w 4279242"/>
                <a:gd name="connsiteY182" fmla="*/ 748571 h 2955834"/>
                <a:gd name="connsiteX183" fmla="*/ 3116036 w 4279242"/>
                <a:gd name="connsiteY183" fmla="*/ 743087 h 2955834"/>
                <a:gd name="connsiteX184" fmla="*/ 2810916 w 4279242"/>
                <a:gd name="connsiteY184" fmla="*/ 734072 h 2955834"/>
                <a:gd name="connsiteX185" fmla="*/ 2632054 w 4279242"/>
                <a:gd name="connsiteY185" fmla="*/ 728403 h 2955834"/>
                <a:gd name="connsiteX186" fmla="*/ 2393386 w 4279242"/>
                <a:gd name="connsiteY186" fmla="*/ 716832 h 2955834"/>
                <a:gd name="connsiteX187" fmla="*/ 1985847 w 4279242"/>
                <a:gd name="connsiteY187" fmla="*/ 700103 h 2955834"/>
                <a:gd name="connsiteX188" fmla="*/ 1872553 w 4279242"/>
                <a:gd name="connsiteY188" fmla="*/ 709118 h 2955834"/>
                <a:gd name="connsiteX189" fmla="*/ 1859077 w 4279242"/>
                <a:gd name="connsiteY189" fmla="*/ 714369 h 2955834"/>
                <a:gd name="connsiteX190" fmla="*/ 1712326 w 4279242"/>
                <a:gd name="connsiteY190" fmla="*/ 781982 h 2955834"/>
                <a:gd name="connsiteX191" fmla="*/ 1508975 w 4279242"/>
                <a:gd name="connsiteY191" fmla="*/ 827151 h 2955834"/>
                <a:gd name="connsiteX192" fmla="*/ 1429837 w 4279242"/>
                <a:gd name="connsiteY192" fmla="*/ 846808 h 2955834"/>
                <a:gd name="connsiteX193" fmla="*/ 1410598 w 4279242"/>
                <a:gd name="connsiteY193" fmla="*/ 859215 h 2955834"/>
                <a:gd name="connsiteX194" fmla="*/ 1409204 w 4279242"/>
                <a:gd name="connsiteY194" fmla="*/ 871901 h 2955834"/>
                <a:gd name="connsiteX195" fmla="*/ 1420125 w 4279242"/>
                <a:gd name="connsiteY195" fmla="*/ 879011 h 2955834"/>
                <a:gd name="connsiteX196" fmla="*/ 1548660 w 4279242"/>
                <a:gd name="connsiteY196" fmla="*/ 901409 h 2955834"/>
                <a:gd name="connsiteX197" fmla="*/ 1694063 w 4279242"/>
                <a:gd name="connsiteY197" fmla="*/ 936773 h 2955834"/>
                <a:gd name="connsiteX198" fmla="*/ 1860471 w 4279242"/>
                <a:gd name="connsiteY198" fmla="*/ 955918 h 2955834"/>
                <a:gd name="connsiteX199" fmla="*/ 2004574 w 4279242"/>
                <a:gd name="connsiteY199" fmla="*/ 966560 h 2955834"/>
                <a:gd name="connsiteX200" fmla="*/ 2163361 w 4279242"/>
                <a:gd name="connsiteY200" fmla="*/ 978038 h 2955834"/>
                <a:gd name="connsiteX201" fmla="*/ 2270799 w 4279242"/>
                <a:gd name="connsiteY201" fmla="*/ 986263 h 2955834"/>
                <a:gd name="connsiteX202" fmla="*/ 2544598 w 4279242"/>
                <a:gd name="connsiteY202" fmla="*/ 1042817 h 2955834"/>
                <a:gd name="connsiteX203" fmla="*/ 2611096 w 4279242"/>
                <a:gd name="connsiteY203" fmla="*/ 1093004 h 2955834"/>
                <a:gd name="connsiteX204" fmla="*/ 2614953 w 4279242"/>
                <a:gd name="connsiteY204" fmla="*/ 1100857 h 2955834"/>
                <a:gd name="connsiteX205" fmla="*/ 2567136 w 4279242"/>
                <a:gd name="connsiteY205" fmla="*/ 1103738 h 2955834"/>
                <a:gd name="connsiteX206" fmla="*/ 2381257 w 4279242"/>
                <a:gd name="connsiteY206" fmla="*/ 1114426 h 2955834"/>
                <a:gd name="connsiteX207" fmla="*/ 2142682 w 4279242"/>
                <a:gd name="connsiteY207" fmla="*/ 1138219 h 2955834"/>
                <a:gd name="connsiteX208" fmla="*/ 1899227 w 4279242"/>
                <a:gd name="connsiteY208" fmla="*/ 1182737 h 2955834"/>
                <a:gd name="connsiteX209" fmla="*/ 1806938 w 4279242"/>
                <a:gd name="connsiteY209" fmla="*/ 1217450 h 2955834"/>
                <a:gd name="connsiteX210" fmla="*/ 1764651 w 4279242"/>
                <a:gd name="connsiteY210" fmla="*/ 1257181 h 2955834"/>
                <a:gd name="connsiteX211" fmla="*/ 1796854 w 4279242"/>
                <a:gd name="connsiteY211" fmla="*/ 1263083 h 2955834"/>
                <a:gd name="connsiteX212" fmla="*/ 2013682 w 4279242"/>
                <a:gd name="connsiteY212" fmla="*/ 1271076 h 2955834"/>
                <a:gd name="connsiteX213" fmla="*/ 2326237 w 4279242"/>
                <a:gd name="connsiteY213" fmla="*/ 1303000 h 2955834"/>
                <a:gd name="connsiteX214" fmla="*/ 2411741 w 4279242"/>
                <a:gd name="connsiteY214" fmla="*/ 1327025 h 2955834"/>
                <a:gd name="connsiteX215" fmla="*/ 2436417 w 4279242"/>
                <a:gd name="connsiteY215" fmla="*/ 1342314 h 2955834"/>
                <a:gd name="connsiteX216" fmla="*/ 2438740 w 4279242"/>
                <a:gd name="connsiteY216" fmla="*/ 1373588 h 2955834"/>
                <a:gd name="connsiteX217" fmla="*/ 2418851 w 4279242"/>
                <a:gd name="connsiteY217" fmla="*/ 1391432 h 2955834"/>
                <a:gd name="connsiteX218" fmla="*/ 2277165 w 4279242"/>
                <a:gd name="connsiteY218" fmla="*/ 1444547 h 2955834"/>
                <a:gd name="connsiteX219" fmla="*/ 2084502 w 4279242"/>
                <a:gd name="connsiteY219" fmla="*/ 1459557 h 2955834"/>
                <a:gd name="connsiteX220" fmla="*/ 1830917 w 4279242"/>
                <a:gd name="connsiteY220" fmla="*/ 1467735 h 2955834"/>
                <a:gd name="connsiteX221" fmla="*/ 1574311 w 4279242"/>
                <a:gd name="connsiteY221" fmla="*/ 1494084 h 2955834"/>
                <a:gd name="connsiteX222" fmla="*/ 1564552 w 4279242"/>
                <a:gd name="connsiteY222" fmla="*/ 1498452 h 2955834"/>
                <a:gd name="connsiteX223" fmla="*/ 1425515 w 4279242"/>
                <a:gd name="connsiteY223" fmla="*/ 1562255 h 2955834"/>
                <a:gd name="connsiteX224" fmla="*/ 1138797 w 4279242"/>
                <a:gd name="connsiteY224" fmla="*/ 1578426 h 2955834"/>
                <a:gd name="connsiteX225" fmla="*/ 870435 w 4279242"/>
                <a:gd name="connsiteY225" fmla="*/ 1572943 h 2955834"/>
                <a:gd name="connsiteX226" fmla="*/ 730700 w 4279242"/>
                <a:gd name="connsiteY226" fmla="*/ 1613650 h 2955834"/>
                <a:gd name="connsiteX227" fmla="*/ 682047 w 4279242"/>
                <a:gd name="connsiteY227" fmla="*/ 1698457 h 2955834"/>
                <a:gd name="connsiteX228" fmla="*/ 742039 w 4279242"/>
                <a:gd name="connsiteY228" fmla="*/ 1707054 h 2955834"/>
                <a:gd name="connsiteX229" fmla="*/ 913605 w 4279242"/>
                <a:gd name="connsiteY229" fmla="*/ 1732612 h 2955834"/>
                <a:gd name="connsiteX230" fmla="*/ 1145024 w 4279242"/>
                <a:gd name="connsiteY230" fmla="*/ 1776108 h 2955834"/>
                <a:gd name="connsiteX231" fmla="*/ 1387363 w 4279242"/>
                <a:gd name="connsiteY231" fmla="*/ 1845116 h 2955834"/>
                <a:gd name="connsiteX232" fmla="*/ 1448843 w 4279242"/>
                <a:gd name="connsiteY232" fmla="*/ 1879829 h 2955834"/>
                <a:gd name="connsiteX233" fmla="*/ 1457115 w 4279242"/>
                <a:gd name="connsiteY233" fmla="*/ 1937916 h 2955834"/>
                <a:gd name="connsiteX234" fmla="*/ 1385179 w 4279242"/>
                <a:gd name="connsiteY234" fmla="*/ 1997955 h 2955834"/>
                <a:gd name="connsiteX235" fmla="*/ 1130386 w 4279242"/>
                <a:gd name="connsiteY235" fmla="*/ 2111712 h 2955834"/>
                <a:gd name="connsiteX236" fmla="*/ 849198 w 4279242"/>
                <a:gd name="connsiteY236" fmla="*/ 2186993 h 2955834"/>
                <a:gd name="connsiteX237" fmla="*/ 716527 w 4279242"/>
                <a:gd name="connsiteY237" fmla="*/ 2198332 h 2955834"/>
                <a:gd name="connsiteX238" fmla="*/ 661089 w 4279242"/>
                <a:gd name="connsiteY238" fmla="*/ 2205070 h 2955834"/>
                <a:gd name="connsiteX239" fmla="*/ 539942 w 4279242"/>
                <a:gd name="connsiteY239" fmla="*/ 2206232 h 2955834"/>
                <a:gd name="connsiteX240" fmla="*/ 472608 w 4279242"/>
                <a:gd name="connsiteY240" fmla="*/ 2205302 h 2955834"/>
                <a:gd name="connsiteX241" fmla="*/ 435943 w 4279242"/>
                <a:gd name="connsiteY241" fmla="*/ 2247961 h 2955834"/>
                <a:gd name="connsiteX242" fmla="*/ 447049 w 4279242"/>
                <a:gd name="connsiteY242" fmla="*/ 2261577 h 2955834"/>
                <a:gd name="connsiteX243" fmla="*/ 496679 w 4279242"/>
                <a:gd name="connsiteY243" fmla="*/ 2278399 h 2955834"/>
                <a:gd name="connsiteX244" fmla="*/ 515732 w 4279242"/>
                <a:gd name="connsiteY244" fmla="*/ 2304515 h 2955834"/>
                <a:gd name="connsiteX245" fmla="*/ 503975 w 4279242"/>
                <a:gd name="connsiteY245" fmla="*/ 2320547 h 2955834"/>
                <a:gd name="connsiteX246" fmla="*/ 464197 w 4279242"/>
                <a:gd name="connsiteY246" fmla="*/ 2324497 h 2955834"/>
                <a:gd name="connsiteX247" fmla="*/ 236263 w 4279242"/>
                <a:gd name="connsiteY247" fmla="*/ 2403588 h 2955834"/>
                <a:gd name="connsiteX248" fmla="*/ 211866 w 4279242"/>
                <a:gd name="connsiteY248" fmla="*/ 2425940 h 2955834"/>
                <a:gd name="connsiteX249" fmla="*/ 207684 w 4279242"/>
                <a:gd name="connsiteY249" fmla="*/ 2430587 h 2955834"/>
                <a:gd name="connsiteX250" fmla="*/ 234543 w 4279242"/>
                <a:gd name="connsiteY250" fmla="*/ 2436024 h 2955834"/>
                <a:gd name="connsiteX251" fmla="*/ 259033 w 4279242"/>
                <a:gd name="connsiteY251" fmla="*/ 2459259 h 2955834"/>
                <a:gd name="connsiteX252" fmla="*/ 227898 w 4279242"/>
                <a:gd name="connsiteY252" fmla="*/ 2487141 h 2955834"/>
                <a:gd name="connsiteX253" fmla="*/ 177107 w 4279242"/>
                <a:gd name="connsiteY253" fmla="*/ 2491509 h 2955834"/>
                <a:gd name="connsiteX254" fmla="*/ 50570 w 4279242"/>
                <a:gd name="connsiteY254" fmla="*/ 2588119 h 2955834"/>
                <a:gd name="connsiteX255" fmla="*/ 14184 w 4279242"/>
                <a:gd name="connsiteY255" fmla="*/ 2647972 h 2955834"/>
                <a:gd name="connsiteX256" fmla="*/ 467264 w 4279242"/>
                <a:gd name="connsiteY256" fmla="*/ 2859967 h 2955834"/>
                <a:gd name="connsiteX257" fmla="*/ 466009 w 4279242"/>
                <a:gd name="connsiteY257" fmla="*/ 2863917 h 2955834"/>
                <a:gd name="connsiteX258" fmla="*/ 360569 w 4279242"/>
                <a:gd name="connsiteY258" fmla="*/ 2911409 h 2955834"/>
                <a:gd name="connsiteX259" fmla="*/ 316330 w 4279242"/>
                <a:gd name="connsiteY259" fmla="*/ 2931995 h 2955834"/>
                <a:gd name="connsiteX260" fmla="*/ 254432 w 4279242"/>
                <a:gd name="connsiteY260" fmla="*/ 2946122 h 2955834"/>
                <a:gd name="connsiteX261" fmla="*/ 101129 w 4279242"/>
                <a:gd name="connsiteY261" fmla="*/ 2945843 h 2955834"/>
                <a:gd name="connsiteX262" fmla="*/ 87746 w 4279242"/>
                <a:gd name="connsiteY262" fmla="*/ 2938594 h 2955834"/>
                <a:gd name="connsiteX263" fmla="*/ 8143 w 4279242"/>
                <a:gd name="connsiteY263" fmla="*/ 2718931 h 2955834"/>
                <a:gd name="connsiteX264" fmla="*/ 290 w 4279242"/>
                <a:gd name="connsiteY264" fmla="*/ 2662146 h 2955834"/>
                <a:gd name="connsiteX265" fmla="*/ 9909 w 4279242"/>
                <a:gd name="connsiteY265" fmla="*/ 2634961 h 2955834"/>
                <a:gd name="connsiteX266" fmla="*/ 103824 w 4279242"/>
                <a:gd name="connsiteY266" fmla="*/ 2515952 h 2955834"/>
                <a:gd name="connsiteX267" fmla="*/ 192488 w 4279242"/>
                <a:gd name="connsiteY267" fmla="*/ 2476453 h 2955834"/>
                <a:gd name="connsiteX268" fmla="*/ 192721 w 4279242"/>
                <a:gd name="connsiteY268" fmla="*/ 2440113 h 2955834"/>
                <a:gd name="connsiteX269" fmla="*/ 198204 w 4279242"/>
                <a:gd name="connsiteY269" fmla="*/ 2424871 h 2955834"/>
                <a:gd name="connsiteX270" fmla="*/ 384826 w 4279242"/>
                <a:gd name="connsiteY270" fmla="*/ 2314738 h 2955834"/>
                <a:gd name="connsiteX271" fmla="*/ 420515 w 4279242"/>
                <a:gd name="connsiteY271" fmla="*/ 2309394 h 2955834"/>
                <a:gd name="connsiteX272" fmla="*/ 425580 w 4279242"/>
                <a:gd name="connsiteY272" fmla="*/ 2256094 h 2955834"/>
                <a:gd name="connsiteX273" fmla="*/ 484364 w 4279242"/>
                <a:gd name="connsiteY273" fmla="*/ 2193359 h 2955834"/>
                <a:gd name="connsiteX274" fmla="*/ 559041 w 4279242"/>
                <a:gd name="connsiteY274" fmla="*/ 2196334 h 2955834"/>
                <a:gd name="connsiteX275" fmla="*/ 672660 w 4279242"/>
                <a:gd name="connsiteY275" fmla="*/ 2192895 h 2955834"/>
                <a:gd name="connsiteX276" fmla="*/ 674472 w 4279242"/>
                <a:gd name="connsiteY276" fmla="*/ 2192244 h 2955834"/>
                <a:gd name="connsiteX277" fmla="*/ 674426 w 4279242"/>
                <a:gd name="connsiteY277" fmla="*/ 2135923 h 2955834"/>
                <a:gd name="connsiteX278" fmla="*/ 670336 w 4279242"/>
                <a:gd name="connsiteY278" fmla="*/ 1793860 h 2955834"/>
                <a:gd name="connsiteX279" fmla="*/ 668849 w 4279242"/>
                <a:gd name="connsiteY279" fmla="*/ 1722761 h 2955834"/>
                <a:gd name="connsiteX280" fmla="*/ 754725 w 4279242"/>
                <a:gd name="connsiteY280" fmla="*/ 1587116 h 2955834"/>
                <a:gd name="connsiteX281" fmla="*/ 858678 w 4279242"/>
                <a:gd name="connsiteY281" fmla="*/ 1563091 h 2955834"/>
                <a:gd name="connsiteX282" fmla="*/ 1098787 w 4279242"/>
                <a:gd name="connsiteY282" fmla="*/ 1566669 h 2955834"/>
                <a:gd name="connsiteX283" fmla="*/ 1331600 w 4279242"/>
                <a:gd name="connsiteY283" fmla="*/ 1564253 h 2955834"/>
                <a:gd name="connsiteX284" fmla="*/ 1500192 w 4279242"/>
                <a:gd name="connsiteY284" fmla="*/ 1528053 h 2955834"/>
                <a:gd name="connsiteX285" fmla="*/ 1540202 w 4279242"/>
                <a:gd name="connsiteY285" fmla="*/ 1504725 h 2955834"/>
                <a:gd name="connsiteX286" fmla="*/ 1545314 w 4279242"/>
                <a:gd name="connsiteY286" fmla="*/ 1492132 h 2955834"/>
                <a:gd name="connsiteX287" fmla="*/ 1453257 w 4279242"/>
                <a:gd name="connsiteY287" fmla="*/ 1051646 h 2955834"/>
                <a:gd name="connsiteX288" fmla="*/ 1416454 w 4279242"/>
                <a:gd name="connsiteY288" fmla="*/ 912701 h 2955834"/>
                <a:gd name="connsiteX289" fmla="*/ 1400375 w 4279242"/>
                <a:gd name="connsiteY289" fmla="*/ 880173 h 2955834"/>
                <a:gd name="connsiteX290" fmla="*/ 1404232 w 4279242"/>
                <a:gd name="connsiteY290" fmla="*/ 850850 h 2955834"/>
                <a:gd name="connsiteX291" fmla="*/ 1455767 w 4279242"/>
                <a:gd name="connsiteY291" fmla="*/ 827476 h 2955834"/>
                <a:gd name="connsiteX292" fmla="*/ 1591272 w 4279242"/>
                <a:gd name="connsiteY292" fmla="*/ 802104 h 2955834"/>
                <a:gd name="connsiteX293" fmla="*/ 1828500 w 4279242"/>
                <a:gd name="connsiteY293" fmla="*/ 722176 h 2955834"/>
                <a:gd name="connsiteX294" fmla="*/ 1877851 w 4279242"/>
                <a:gd name="connsiteY294" fmla="*/ 696803 h 2955834"/>
                <a:gd name="connsiteX295" fmla="*/ 1961915 w 4279242"/>
                <a:gd name="connsiteY295" fmla="*/ 690019 h 2955834"/>
                <a:gd name="connsiteX296" fmla="*/ 2218056 w 4279242"/>
                <a:gd name="connsiteY296" fmla="*/ 694852 h 2955834"/>
                <a:gd name="connsiteX297" fmla="*/ 2299563 w 4279242"/>
                <a:gd name="connsiteY297" fmla="*/ 699777 h 2955834"/>
                <a:gd name="connsiteX298" fmla="*/ 2297519 w 4279242"/>
                <a:gd name="connsiteY298" fmla="*/ 575657 h 2955834"/>
                <a:gd name="connsiteX299" fmla="*/ 2271403 w 4279242"/>
                <a:gd name="connsiteY299" fmla="*/ 529327 h 2955834"/>
                <a:gd name="connsiteX300" fmla="*/ 2253744 w 4279242"/>
                <a:gd name="connsiteY300" fmla="*/ 493080 h 2955834"/>
                <a:gd name="connsiteX301" fmla="*/ 2281951 w 4279242"/>
                <a:gd name="connsiteY301" fmla="*/ 437688 h 2955834"/>
                <a:gd name="connsiteX302" fmla="*/ 2393386 w 4279242"/>
                <a:gd name="connsiteY302" fmla="*/ 375465 h 2955834"/>
                <a:gd name="connsiteX303" fmla="*/ 2627221 w 4279242"/>
                <a:gd name="connsiteY303" fmla="*/ 312081 h 2955834"/>
                <a:gd name="connsiteX304" fmla="*/ 2816260 w 4279242"/>
                <a:gd name="connsiteY304" fmla="*/ 280528 h 2955834"/>
                <a:gd name="connsiteX305" fmla="*/ 2880109 w 4279242"/>
                <a:gd name="connsiteY305" fmla="*/ 272303 h 2955834"/>
                <a:gd name="connsiteX306" fmla="*/ 2869886 w 4279242"/>
                <a:gd name="connsiteY306" fmla="*/ 182895 h 2955834"/>
                <a:gd name="connsiteX307" fmla="*/ 2859941 w 4279242"/>
                <a:gd name="connsiteY307" fmla="*/ 140236 h 2955834"/>
                <a:gd name="connsiteX308" fmla="*/ 2888427 w 4279242"/>
                <a:gd name="connsiteY308" fmla="*/ 74296 h 2955834"/>
                <a:gd name="connsiteX309" fmla="*/ 2927508 w 4279242"/>
                <a:gd name="connsiteY309" fmla="*/ 54546 h 2955834"/>
                <a:gd name="connsiteX310" fmla="*/ 2969331 w 4279242"/>
                <a:gd name="connsiteY310" fmla="*/ 40419 h 2955834"/>
                <a:gd name="connsiteX311" fmla="*/ 2967756 w 4279242"/>
                <a:gd name="connsiteY311" fmla="*/ 39128 h 2955834"/>
                <a:gd name="connsiteX312" fmla="*/ 2997435 w 4279242"/>
                <a:gd name="connsiteY312" fmla="*/ 29032 h 2955834"/>
                <a:gd name="connsiteX313" fmla="*/ 3019797 w 4279242"/>
                <a:gd name="connsiteY313" fmla="*/ 28058 h 2955834"/>
                <a:gd name="connsiteX314" fmla="*/ 3163574 w 4279242"/>
                <a:gd name="connsiteY314" fmla="*/ 780 h 2955834"/>
                <a:gd name="connsiteX315" fmla="*/ 3177004 w 4279242"/>
                <a:gd name="connsiteY315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343784 w 4279242"/>
                <a:gd name="connsiteY4" fmla="*/ 138656 h 2955834"/>
                <a:gd name="connsiteX5" fmla="*/ 3549040 w 4279242"/>
                <a:gd name="connsiteY5" fmla="*/ 225415 h 2955834"/>
                <a:gd name="connsiteX6" fmla="*/ 3607871 w 4279242"/>
                <a:gd name="connsiteY6" fmla="*/ 267145 h 2955834"/>
                <a:gd name="connsiteX7" fmla="*/ 3632546 w 4279242"/>
                <a:gd name="connsiteY7" fmla="*/ 332202 h 2955834"/>
                <a:gd name="connsiteX8" fmla="*/ 3613540 w 4279242"/>
                <a:gd name="connsiteY8" fmla="*/ 471193 h 2955834"/>
                <a:gd name="connsiteX9" fmla="*/ 3590259 w 4279242"/>
                <a:gd name="connsiteY9" fmla="*/ 538992 h 2955834"/>
                <a:gd name="connsiteX10" fmla="*/ 3627481 w 4279242"/>
                <a:gd name="connsiteY10" fmla="*/ 542199 h 2955834"/>
                <a:gd name="connsiteX11" fmla="*/ 3897516 w 4279242"/>
                <a:gd name="connsiteY11" fmla="*/ 570174 h 2955834"/>
                <a:gd name="connsiteX12" fmla="*/ 4161464 w 4279242"/>
                <a:gd name="connsiteY12" fmla="*/ 628539 h 2955834"/>
                <a:gd name="connsiteX13" fmla="*/ 4244506 w 4279242"/>
                <a:gd name="connsiteY13" fmla="*/ 669200 h 2955834"/>
                <a:gd name="connsiteX14" fmla="*/ 4278010 w 4279242"/>
                <a:gd name="connsiteY14" fmla="*/ 750290 h 2955834"/>
                <a:gd name="connsiteX15" fmla="*/ 4171966 w 4279242"/>
                <a:gd name="connsiteY15" fmla="*/ 1083663 h 2955834"/>
                <a:gd name="connsiteX16" fmla="*/ 3980651 w 4279242"/>
                <a:gd name="connsiteY16" fmla="*/ 1419965 h 2955834"/>
                <a:gd name="connsiteX17" fmla="*/ 3974377 w 4279242"/>
                <a:gd name="connsiteY17" fmla="*/ 1439017 h 2955834"/>
                <a:gd name="connsiteX18" fmla="*/ 3967686 w 4279242"/>
                <a:gd name="connsiteY18" fmla="*/ 1668159 h 2955834"/>
                <a:gd name="connsiteX19" fmla="*/ 3960018 w 4279242"/>
                <a:gd name="connsiteY19" fmla="*/ 2171984 h 2955834"/>
                <a:gd name="connsiteX20" fmla="*/ 3960576 w 4279242"/>
                <a:gd name="connsiteY20" fmla="*/ 2517718 h 2955834"/>
                <a:gd name="connsiteX21" fmla="*/ 3970381 w 4279242"/>
                <a:gd name="connsiteY21" fmla="*/ 2654339 h 2955834"/>
                <a:gd name="connsiteX22" fmla="*/ 3992500 w 4279242"/>
                <a:gd name="connsiteY22" fmla="*/ 2744072 h 2955834"/>
                <a:gd name="connsiteX23" fmla="*/ 4011367 w 4279242"/>
                <a:gd name="connsiteY23" fmla="*/ 2875813 h 2955834"/>
                <a:gd name="connsiteX24" fmla="*/ 4018477 w 4279242"/>
                <a:gd name="connsiteY24" fmla="*/ 2945936 h 2955834"/>
                <a:gd name="connsiteX25" fmla="*/ 3943103 w 4279242"/>
                <a:gd name="connsiteY25" fmla="*/ 2952813 h 2955834"/>
                <a:gd name="connsiteX26" fmla="*/ 3755691 w 4279242"/>
                <a:gd name="connsiteY26" fmla="*/ 2955044 h 2955834"/>
                <a:gd name="connsiteX27" fmla="*/ 3469670 w 4279242"/>
                <a:gd name="connsiteY27" fmla="*/ 2899280 h 2955834"/>
                <a:gd name="connsiteX28" fmla="*/ 3343830 w 4279242"/>
                <a:gd name="connsiteY28" fmla="*/ 2796397 h 2955834"/>
                <a:gd name="connsiteX29" fmla="*/ 3329332 w 4279242"/>
                <a:gd name="connsiteY29" fmla="*/ 2764332 h 2955834"/>
                <a:gd name="connsiteX30" fmla="*/ 3352381 w 4279242"/>
                <a:gd name="connsiteY30" fmla="*/ 2713309 h 2955834"/>
                <a:gd name="connsiteX31" fmla="*/ 3432866 w 4279242"/>
                <a:gd name="connsiteY31" fmla="*/ 2701924 h 2955834"/>
                <a:gd name="connsiteX32" fmla="*/ 3666283 w 4279242"/>
                <a:gd name="connsiteY32" fmla="*/ 2733616 h 2955834"/>
                <a:gd name="connsiteX33" fmla="*/ 3751555 w 4279242"/>
                <a:gd name="connsiteY33" fmla="*/ 2748904 h 2955834"/>
                <a:gd name="connsiteX34" fmla="*/ 3821028 w 4279242"/>
                <a:gd name="connsiteY34" fmla="*/ 2725577 h 2955834"/>
                <a:gd name="connsiteX35" fmla="*/ 3823537 w 4279242"/>
                <a:gd name="connsiteY35" fmla="*/ 2681059 h 2955834"/>
                <a:gd name="connsiteX36" fmla="*/ 3782225 w 4279242"/>
                <a:gd name="connsiteY36" fmla="*/ 2649785 h 2955834"/>
                <a:gd name="connsiteX37" fmla="*/ 3646487 w 4279242"/>
                <a:gd name="connsiteY37" fmla="*/ 2602711 h 2955834"/>
                <a:gd name="connsiteX38" fmla="*/ 3389464 w 4279242"/>
                <a:gd name="connsiteY38" fmla="*/ 2530822 h 2955834"/>
                <a:gd name="connsiteX39" fmla="*/ 3255677 w 4279242"/>
                <a:gd name="connsiteY39" fmla="*/ 2464278 h 2955834"/>
                <a:gd name="connsiteX40" fmla="*/ 3235277 w 4279242"/>
                <a:gd name="connsiteY40" fmla="*/ 2444946 h 2955834"/>
                <a:gd name="connsiteX41" fmla="*/ 3215946 w 4279242"/>
                <a:gd name="connsiteY41" fmla="*/ 2438859 h 2955834"/>
                <a:gd name="connsiteX42" fmla="*/ 3072633 w 4279242"/>
                <a:gd name="connsiteY42" fmla="*/ 2455123 h 2955834"/>
                <a:gd name="connsiteX43" fmla="*/ 2985828 w 4279242"/>
                <a:gd name="connsiteY43" fmla="*/ 2460096 h 2955834"/>
                <a:gd name="connsiteX44" fmla="*/ 2886568 w 4279242"/>
                <a:gd name="connsiteY44" fmla="*/ 2415996 h 2955834"/>
                <a:gd name="connsiteX45" fmla="*/ 2830433 w 4279242"/>
                <a:gd name="connsiteY45" fmla="*/ 2392807 h 2955834"/>
                <a:gd name="connsiteX46" fmla="*/ 2580426 w 4279242"/>
                <a:gd name="connsiteY46" fmla="*/ 2394062 h 2955834"/>
                <a:gd name="connsiteX47" fmla="*/ 2467365 w 4279242"/>
                <a:gd name="connsiteY47" fmla="*/ 2383467 h 2955834"/>
                <a:gd name="connsiteX48" fmla="*/ 2411927 w 4279242"/>
                <a:gd name="connsiteY48" fmla="*/ 2361998 h 2955834"/>
                <a:gd name="connsiteX49" fmla="*/ 2167404 w 4279242"/>
                <a:gd name="connsiteY49" fmla="*/ 2229141 h 2955834"/>
                <a:gd name="connsiteX50" fmla="*/ 2108341 w 4279242"/>
                <a:gd name="connsiteY50" fmla="*/ 2176305 h 2955834"/>
                <a:gd name="connsiteX51" fmla="*/ 2107922 w 4279242"/>
                <a:gd name="connsiteY51" fmla="*/ 2110969 h 2955834"/>
                <a:gd name="connsiteX52" fmla="*/ 2215407 w 4279242"/>
                <a:gd name="connsiteY52" fmla="*/ 2020771 h 2955834"/>
                <a:gd name="connsiteX53" fmla="*/ 2538418 w 4279242"/>
                <a:gd name="connsiteY53" fmla="*/ 1870581 h 2955834"/>
                <a:gd name="connsiteX54" fmla="*/ 2665512 w 4279242"/>
                <a:gd name="connsiteY54" fmla="*/ 1857198 h 2955834"/>
                <a:gd name="connsiteX55" fmla="*/ 2718627 w 4279242"/>
                <a:gd name="connsiteY55" fmla="*/ 1865098 h 2955834"/>
                <a:gd name="connsiteX56" fmla="*/ 2758916 w 4279242"/>
                <a:gd name="connsiteY56" fmla="*/ 1866213 h 2955834"/>
                <a:gd name="connsiteX57" fmla="*/ 2776714 w 4279242"/>
                <a:gd name="connsiteY57" fmla="*/ 1856640 h 2955834"/>
                <a:gd name="connsiteX58" fmla="*/ 2769418 w 4279242"/>
                <a:gd name="connsiteY58" fmla="*/ 1837913 h 2955834"/>
                <a:gd name="connsiteX59" fmla="*/ 2685912 w 4279242"/>
                <a:gd name="connsiteY59" fmla="*/ 1790932 h 2955834"/>
                <a:gd name="connsiteX60" fmla="*/ 2519179 w 4279242"/>
                <a:gd name="connsiteY60" fmla="*/ 1756544 h 2955834"/>
                <a:gd name="connsiteX61" fmla="*/ 2388274 w 4279242"/>
                <a:gd name="connsiteY61" fmla="*/ 1754361 h 2955834"/>
                <a:gd name="connsiteX62" fmla="*/ 2320428 w 4279242"/>
                <a:gd name="connsiteY62" fmla="*/ 1762679 h 2955834"/>
                <a:gd name="connsiteX63" fmla="*/ 2287667 w 4279242"/>
                <a:gd name="connsiteY63" fmla="*/ 1758403 h 2955834"/>
                <a:gd name="connsiteX64" fmla="*/ 2240547 w 4279242"/>
                <a:gd name="connsiteY64" fmla="*/ 1746972 h 2955834"/>
                <a:gd name="connsiteX65" fmla="*/ 2009593 w 4279242"/>
                <a:gd name="connsiteY65" fmla="*/ 1721785 h 2955834"/>
                <a:gd name="connsiteX66" fmla="*/ 1913865 w 4279242"/>
                <a:gd name="connsiteY66" fmla="*/ 1709285 h 2955834"/>
                <a:gd name="connsiteX67" fmla="*/ 1811260 w 4279242"/>
                <a:gd name="connsiteY67" fmla="*/ 1632006 h 2955834"/>
                <a:gd name="connsiteX68" fmla="*/ 1901644 w 4279242"/>
                <a:gd name="connsiteY68" fmla="*/ 1623502 h 2955834"/>
                <a:gd name="connsiteX69" fmla="*/ 2037939 w 4279242"/>
                <a:gd name="connsiteY69" fmla="*/ 1609607 h 2955834"/>
                <a:gd name="connsiteX70" fmla="*/ 2148491 w 4279242"/>
                <a:gd name="connsiteY70" fmla="*/ 1596875 h 2955834"/>
                <a:gd name="connsiteX71" fmla="*/ 2302305 w 4279242"/>
                <a:gd name="connsiteY71" fmla="*/ 1576474 h 2955834"/>
                <a:gd name="connsiteX72" fmla="*/ 2465042 w 4279242"/>
                <a:gd name="connsiteY72" fmla="*/ 1544457 h 2955834"/>
                <a:gd name="connsiteX73" fmla="*/ 2548316 w 4279242"/>
                <a:gd name="connsiteY73" fmla="*/ 1513880 h 2955834"/>
                <a:gd name="connsiteX74" fmla="*/ 2699714 w 4279242"/>
                <a:gd name="connsiteY74" fmla="*/ 1481862 h 2955834"/>
                <a:gd name="connsiteX75" fmla="*/ 2864821 w 4279242"/>
                <a:gd name="connsiteY75" fmla="*/ 1462484 h 2955834"/>
                <a:gd name="connsiteX76" fmla="*/ 3053209 w 4279242"/>
                <a:gd name="connsiteY76" fmla="*/ 1452911 h 2955834"/>
                <a:gd name="connsiteX77" fmla="*/ 3011433 w 4279242"/>
                <a:gd name="connsiteY77" fmla="*/ 1418152 h 2955834"/>
                <a:gd name="connsiteX78" fmla="*/ 2726155 w 4279242"/>
                <a:gd name="connsiteY78" fmla="*/ 1289942 h 2955834"/>
                <a:gd name="connsiteX79" fmla="*/ 2442923 w 4279242"/>
                <a:gd name="connsiteY79" fmla="*/ 1265964 h 2955834"/>
                <a:gd name="connsiteX80" fmla="*/ 2423544 w 4279242"/>
                <a:gd name="connsiteY80" fmla="*/ 1251512 h 2955834"/>
                <a:gd name="connsiteX81" fmla="*/ 2442365 w 4279242"/>
                <a:gd name="connsiteY81" fmla="*/ 1209085 h 2955834"/>
                <a:gd name="connsiteX82" fmla="*/ 2500498 w 4279242"/>
                <a:gd name="connsiteY82" fmla="*/ 1197514 h 2955834"/>
                <a:gd name="connsiteX83" fmla="*/ 2593577 w 4279242"/>
                <a:gd name="connsiteY83" fmla="*/ 1196724 h 2955834"/>
                <a:gd name="connsiteX84" fmla="*/ 2685262 w 4279242"/>
                <a:gd name="connsiteY84" fmla="*/ 1191427 h 2955834"/>
                <a:gd name="connsiteX85" fmla="*/ 2763749 w 4279242"/>
                <a:gd name="connsiteY85" fmla="*/ 1210293 h 2955834"/>
                <a:gd name="connsiteX86" fmla="*/ 2774112 w 4279242"/>
                <a:gd name="connsiteY86" fmla="*/ 1211827 h 2955834"/>
                <a:gd name="connsiteX87" fmla="*/ 2927555 w 4279242"/>
                <a:gd name="connsiteY87" fmla="*/ 1204206 h 2955834"/>
                <a:gd name="connsiteX88" fmla="*/ 2927555 w 4279242"/>
                <a:gd name="connsiteY88" fmla="*/ 1188546 h 2955834"/>
                <a:gd name="connsiteX89" fmla="*/ 2958782 w 4279242"/>
                <a:gd name="connsiteY89" fmla="*/ 1157550 h 2955834"/>
                <a:gd name="connsiteX90" fmla="*/ 3064687 w 4279242"/>
                <a:gd name="connsiteY90" fmla="*/ 1173815 h 2955834"/>
                <a:gd name="connsiteX91" fmla="*/ 3151818 w 4279242"/>
                <a:gd name="connsiteY91" fmla="*/ 1204764 h 2955834"/>
                <a:gd name="connsiteX92" fmla="*/ 3174588 w 4279242"/>
                <a:gd name="connsiteY92" fmla="*/ 1219355 h 2955834"/>
                <a:gd name="connsiteX93" fmla="*/ 3269990 w 4279242"/>
                <a:gd name="connsiteY93" fmla="*/ 1152996 h 2955834"/>
                <a:gd name="connsiteX94" fmla="*/ 3421527 w 4279242"/>
                <a:gd name="connsiteY94" fmla="*/ 1150301 h 2955834"/>
                <a:gd name="connsiteX95" fmla="*/ 3386303 w 4279242"/>
                <a:gd name="connsiteY95" fmla="*/ 1131806 h 2955834"/>
                <a:gd name="connsiteX96" fmla="*/ 3017892 w 4279242"/>
                <a:gd name="connsiteY96" fmla="*/ 1010892 h 2955834"/>
                <a:gd name="connsiteX97" fmla="*/ 2795860 w 4279242"/>
                <a:gd name="connsiteY97" fmla="*/ 995185 h 2955834"/>
                <a:gd name="connsiteX98" fmla="*/ 2368989 w 4279242"/>
                <a:gd name="connsiteY98" fmla="*/ 906939 h 2955834"/>
                <a:gd name="connsiteX99" fmla="*/ 2308764 w 4279242"/>
                <a:gd name="connsiteY99" fmla="*/ 872366 h 2955834"/>
                <a:gd name="connsiteX100" fmla="*/ 2290502 w 4279242"/>
                <a:gd name="connsiteY100" fmla="*/ 840348 h 2955834"/>
                <a:gd name="connsiteX101" fmla="*/ 2320382 w 4279242"/>
                <a:gd name="connsiteY101" fmla="*/ 823805 h 2955834"/>
                <a:gd name="connsiteX102" fmla="*/ 2393432 w 4279242"/>
                <a:gd name="connsiteY102" fmla="*/ 817439 h 2955834"/>
                <a:gd name="connsiteX103" fmla="*/ 2611607 w 4279242"/>
                <a:gd name="connsiteY103" fmla="*/ 821156 h 2955834"/>
                <a:gd name="connsiteX104" fmla="*/ 2789122 w 4279242"/>
                <a:gd name="connsiteY104" fmla="*/ 829195 h 2955834"/>
                <a:gd name="connsiteX105" fmla="*/ 2968820 w 4279242"/>
                <a:gd name="connsiteY105" fmla="*/ 840581 h 2955834"/>
                <a:gd name="connsiteX106" fmla="*/ 3099632 w 4279242"/>
                <a:gd name="connsiteY106" fmla="*/ 848713 h 2955834"/>
                <a:gd name="connsiteX107" fmla="*/ 3231606 w 4279242"/>
                <a:gd name="connsiteY107" fmla="*/ 857495 h 2955834"/>
                <a:gd name="connsiteX108" fmla="*/ 3329564 w 4279242"/>
                <a:gd name="connsiteY108" fmla="*/ 860144 h 2955834"/>
                <a:gd name="connsiteX109" fmla="*/ 3526781 w 4279242"/>
                <a:gd name="connsiteY109" fmla="*/ 853267 h 2955834"/>
                <a:gd name="connsiteX110" fmla="*/ 3715076 w 4279242"/>
                <a:gd name="connsiteY110" fmla="*/ 841556 h 2955834"/>
                <a:gd name="connsiteX111" fmla="*/ 3884458 w 4279242"/>
                <a:gd name="connsiteY111" fmla="*/ 826314 h 2955834"/>
                <a:gd name="connsiteX112" fmla="*/ 4193854 w 4279242"/>
                <a:gd name="connsiteY112" fmla="*/ 765067 h 2955834"/>
                <a:gd name="connsiteX113" fmla="*/ 4256030 w 4279242"/>
                <a:gd name="connsiteY113" fmla="*/ 734258 h 2955834"/>
                <a:gd name="connsiteX114" fmla="*/ 4262490 w 4279242"/>
                <a:gd name="connsiteY114" fmla="*/ 702798 h 2955834"/>
                <a:gd name="connsiteX115" fmla="*/ 4230147 w 4279242"/>
                <a:gd name="connsiteY115" fmla="*/ 671896 h 2955834"/>
                <a:gd name="connsiteX116" fmla="*/ 4103888 w 4279242"/>
                <a:gd name="connsiteY116" fmla="*/ 621011 h 2955834"/>
                <a:gd name="connsiteX117" fmla="*/ 3882321 w 4279242"/>
                <a:gd name="connsiteY117" fmla="*/ 578863 h 2955834"/>
                <a:gd name="connsiteX118" fmla="*/ 3662240 w 4279242"/>
                <a:gd name="connsiteY118" fmla="*/ 555071 h 2955834"/>
                <a:gd name="connsiteX119" fmla="*/ 3515536 w 4279242"/>
                <a:gd name="connsiteY119" fmla="*/ 546939 h 2955834"/>
                <a:gd name="connsiteX120" fmla="*/ 3362650 w 4279242"/>
                <a:gd name="connsiteY120" fmla="*/ 537924 h 2955834"/>
                <a:gd name="connsiteX121" fmla="*/ 3228167 w 4279242"/>
                <a:gd name="connsiteY121" fmla="*/ 529698 h 2955834"/>
                <a:gd name="connsiteX122" fmla="*/ 3036805 w 4279242"/>
                <a:gd name="connsiteY122" fmla="*/ 513202 h 2955834"/>
                <a:gd name="connsiteX123" fmla="*/ 2909013 w 4279242"/>
                <a:gd name="connsiteY123" fmla="*/ 500237 h 2955834"/>
                <a:gd name="connsiteX124" fmla="*/ 2769465 w 4279242"/>
                <a:gd name="connsiteY124" fmla="*/ 483368 h 2955834"/>
                <a:gd name="connsiteX125" fmla="*/ 2624712 w 4279242"/>
                <a:gd name="connsiteY125" fmla="*/ 460784 h 2955834"/>
                <a:gd name="connsiteX126" fmla="*/ 2562442 w 4279242"/>
                <a:gd name="connsiteY126" fmla="*/ 444101 h 2955834"/>
                <a:gd name="connsiteX127" fmla="*/ 2549384 w 4279242"/>
                <a:gd name="connsiteY127" fmla="*/ 437549 h 2955834"/>
                <a:gd name="connsiteX128" fmla="*/ 2549477 w 4279242"/>
                <a:gd name="connsiteY128" fmla="*/ 419937 h 2955834"/>
                <a:gd name="connsiteX129" fmla="*/ 2602267 w 4279242"/>
                <a:gd name="connsiteY129" fmla="*/ 398189 h 2955834"/>
                <a:gd name="connsiteX130" fmla="*/ 2790005 w 4279242"/>
                <a:gd name="connsiteY130" fmla="*/ 361060 h 2955834"/>
                <a:gd name="connsiteX131" fmla="*/ 2942750 w 4279242"/>
                <a:gd name="connsiteY131" fmla="*/ 341961 h 2955834"/>
                <a:gd name="connsiteX132" fmla="*/ 3095636 w 4279242"/>
                <a:gd name="connsiteY132" fmla="*/ 333875 h 2955834"/>
                <a:gd name="connsiteX133" fmla="*/ 3361489 w 4279242"/>
                <a:gd name="connsiteY133" fmla="*/ 324535 h 2955834"/>
                <a:gd name="connsiteX134" fmla="*/ 3531800 w 4279242"/>
                <a:gd name="connsiteY134" fmla="*/ 319005 h 2955834"/>
                <a:gd name="connsiteX135" fmla="*/ 3610195 w 4279242"/>
                <a:gd name="connsiteY135" fmla="*/ 316403 h 2955834"/>
                <a:gd name="connsiteX136" fmla="*/ 3620185 w 4279242"/>
                <a:gd name="connsiteY136" fmla="*/ 300928 h 2955834"/>
                <a:gd name="connsiteX137" fmla="*/ 3596997 w 4279242"/>
                <a:gd name="connsiteY137" fmla="*/ 271606 h 2955834"/>
                <a:gd name="connsiteX138" fmla="*/ 3382539 w 4279242"/>
                <a:gd name="connsiteY138" fmla="*/ 158452 h 2955834"/>
                <a:gd name="connsiteX139" fmla="*/ 3257071 w 4279242"/>
                <a:gd name="connsiteY139" fmla="*/ 140143 h 2955834"/>
                <a:gd name="connsiteX140" fmla="*/ 3079975 w 4279242"/>
                <a:gd name="connsiteY140" fmla="*/ 115189 h 2955834"/>
                <a:gd name="connsiteX141" fmla="*/ 3052233 w 4279242"/>
                <a:gd name="connsiteY141" fmla="*/ 102781 h 2955834"/>
                <a:gd name="connsiteX142" fmla="*/ 3048701 w 4279242"/>
                <a:gd name="connsiteY142" fmla="*/ 77595 h 2955834"/>
                <a:gd name="connsiteX143" fmla="*/ 3082671 w 4279242"/>
                <a:gd name="connsiteY143" fmla="*/ 52222 h 2955834"/>
                <a:gd name="connsiteX144" fmla="*/ 3190015 w 4279242"/>
                <a:gd name="connsiteY144" fmla="*/ 13141 h 2955834"/>
                <a:gd name="connsiteX145" fmla="*/ 3177004 w 4279242"/>
                <a:gd name="connsiteY145" fmla="*/ 455 h 2955834"/>
                <a:gd name="connsiteX146" fmla="*/ 3184997 w 4279242"/>
                <a:gd name="connsiteY146" fmla="*/ 5613 h 2955834"/>
                <a:gd name="connsiteX147" fmla="*/ 3177004 w 4279242"/>
                <a:gd name="connsiteY147" fmla="*/ 10632 h 2955834"/>
                <a:gd name="connsiteX148" fmla="*/ 3094892 w 4279242"/>
                <a:gd name="connsiteY148" fmla="*/ 22621 h 2955834"/>
                <a:gd name="connsiteX149" fmla="*/ 2933363 w 4279242"/>
                <a:gd name="connsiteY149" fmla="*/ 64444 h 2955834"/>
                <a:gd name="connsiteX150" fmla="*/ 2882990 w 4279242"/>
                <a:gd name="connsiteY150" fmla="*/ 93209 h 2955834"/>
                <a:gd name="connsiteX151" fmla="*/ 2868910 w 4279242"/>
                <a:gd name="connsiteY151" fmla="*/ 126760 h 2955834"/>
                <a:gd name="connsiteX152" fmla="*/ 2880388 w 4279242"/>
                <a:gd name="connsiteY152" fmla="*/ 137494 h 2955834"/>
                <a:gd name="connsiteX153" fmla="*/ 3072494 w 4279242"/>
                <a:gd name="connsiteY153" fmla="*/ 179131 h 2955834"/>
                <a:gd name="connsiteX154" fmla="*/ 3233139 w 4279242"/>
                <a:gd name="connsiteY154" fmla="*/ 218677 h 2955834"/>
                <a:gd name="connsiteX155" fmla="*/ 3293364 w 4279242"/>
                <a:gd name="connsiteY155" fmla="*/ 228528 h 2955834"/>
                <a:gd name="connsiteX156" fmla="*/ 3303680 w 4279242"/>
                <a:gd name="connsiteY156" fmla="*/ 248696 h 2955834"/>
                <a:gd name="connsiteX157" fmla="*/ 3260324 w 4279242"/>
                <a:gd name="connsiteY157" fmla="*/ 272117 h 2955834"/>
                <a:gd name="connsiteX158" fmla="*/ 3165944 w 4279242"/>
                <a:gd name="connsiteY158" fmla="*/ 274487 h 2955834"/>
                <a:gd name="connsiteX159" fmla="*/ 2948977 w 4279242"/>
                <a:gd name="connsiteY159" fmla="*/ 277879 h 2955834"/>
                <a:gd name="connsiteX160" fmla="*/ 2841958 w 4279242"/>
                <a:gd name="connsiteY160" fmla="*/ 288010 h 2955834"/>
                <a:gd name="connsiteX161" fmla="*/ 2673040 w 4279242"/>
                <a:gd name="connsiteY161" fmla="*/ 314404 h 2955834"/>
                <a:gd name="connsiteX162" fmla="*/ 2362344 w 4279242"/>
                <a:gd name="connsiteY162" fmla="*/ 400234 h 2955834"/>
                <a:gd name="connsiteX163" fmla="*/ 2279721 w 4279242"/>
                <a:gd name="connsiteY163" fmla="*/ 455812 h 2955834"/>
                <a:gd name="connsiteX164" fmla="*/ 2259646 w 4279242"/>
                <a:gd name="connsiteY164" fmla="*/ 489456 h 2955834"/>
                <a:gd name="connsiteX165" fmla="*/ 2350634 w 4279242"/>
                <a:gd name="connsiteY165" fmla="*/ 500608 h 2955834"/>
                <a:gd name="connsiteX166" fmla="*/ 2480377 w 4279242"/>
                <a:gd name="connsiteY166" fmla="*/ 516873 h 2955834"/>
                <a:gd name="connsiteX167" fmla="*/ 2607750 w 4279242"/>
                <a:gd name="connsiteY167" fmla="*/ 532487 h 2955834"/>
                <a:gd name="connsiteX168" fmla="*/ 2737540 w 4279242"/>
                <a:gd name="connsiteY168" fmla="*/ 548519 h 2955834"/>
                <a:gd name="connsiteX169" fmla="*/ 2871094 w 4279242"/>
                <a:gd name="connsiteY169" fmla="*/ 564272 h 2955834"/>
                <a:gd name="connsiteX170" fmla="*/ 2997538 w 4279242"/>
                <a:gd name="connsiteY170" fmla="*/ 577887 h 2955834"/>
                <a:gd name="connsiteX171" fmla="*/ 3080626 w 4279242"/>
                <a:gd name="connsiteY171" fmla="*/ 583928 h 2955834"/>
                <a:gd name="connsiteX172" fmla="*/ 3230723 w 4279242"/>
                <a:gd name="connsiteY172" fmla="*/ 595639 h 2955834"/>
                <a:gd name="connsiteX173" fmla="*/ 3351405 w 4279242"/>
                <a:gd name="connsiteY173" fmla="*/ 606188 h 2955834"/>
                <a:gd name="connsiteX174" fmla="*/ 3492440 w 4279242"/>
                <a:gd name="connsiteY174" fmla="*/ 621662 h 2955834"/>
                <a:gd name="connsiteX175" fmla="*/ 3643653 w 4279242"/>
                <a:gd name="connsiteY175" fmla="*/ 642991 h 2955834"/>
                <a:gd name="connsiteX176" fmla="*/ 3850954 w 4279242"/>
                <a:gd name="connsiteY176" fmla="*/ 692063 h 2955834"/>
                <a:gd name="connsiteX177" fmla="*/ 3885295 w 4279242"/>
                <a:gd name="connsiteY177" fmla="*/ 710419 h 2955834"/>
                <a:gd name="connsiteX178" fmla="*/ 3899190 w 4279242"/>
                <a:gd name="connsiteY178" fmla="*/ 718086 h 2955834"/>
                <a:gd name="connsiteX179" fmla="*/ 3894914 w 4279242"/>
                <a:gd name="connsiteY179" fmla="*/ 723430 h 2955834"/>
                <a:gd name="connsiteX180" fmla="*/ 3798071 w 4279242"/>
                <a:gd name="connsiteY180" fmla="*/ 733328 h 2955834"/>
                <a:gd name="connsiteX181" fmla="*/ 3645465 w 4279242"/>
                <a:gd name="connsiteY181" fmla="*/ 744899 h 2955834"/>
                <a:gd name="connsiteX182" fmla="*/ 3435979 w 4279242"/>
                <a:gd name="connsiteY182" fmla="*/ 748571 h 2955834"/>
                <a:gd name="connsiteX183" fmla="*/ 3116036 w 4279242"/>
                <a:gd name="connsiteY183" fmla="*/ 743087 h 2955834"/>
                <a:gd name="connsiteX184" fmla="*/ 2810916 w 4279242"/>
                <a:gd name="connsiteY184" fmla="*/ 734072 h 2955834"/>
                <a:gd name="connsiteX185" fmla="*/ 2632054 w 4279242"/>
                <a:gd name="connsiteY185" fmla="*/ 728403 h 2955834"/>
                <a:gd name="connsiteX186" fmla="*/ 2393386 w 4279242"/>
                <a:gd name="connsiteY186" fmla="*/ 716832 h 2955834"/>
                <a:gd name="connsiteX187" fmla="*/ 1985847 w 4279242"/>
                <a:gd name="connsiteY187" fmla="*/ 700103 h 2955834"/>
                <a:gd name="connsiteX188" fmla="*/ 1872553 w 4279242"/>
                <a:gd name="connsiteY188" fmla="*/ 709118 h 2955834"/>
                <a:gd name="connsiteX189" fmla="*/ 1859077 w 4279242"/>
                <a:gd name="connsiteY189" fmla="*/ 714369 h 2955834"/>
                <a:gd name="connsiteX190" fmla="*/ 1712326 w 4279242"/>
                <a:gd name="connsiteY190" fmla="*/ 781982 h 2955834"/>
                <a:gd name="connsiteX191" fmla="*/ 1508975 w 4279242"/>
                <a:gd name="connsiteY191" fmla="*/ 827151 h 2955834"/>
                <a:gd name="connsiteX192" fmla="*/ 1429837 w 4279242"/>
                <a:gd name="connsiteY192" fmla="*/ 846808 h 2955834"/>
                <a:gd name="connsiteX193" fmla="*/ 1410598 w 4279242"/>
                <a:gd name="connsiteY193" fmla="*/ 859215 h 2955834"/>
                <a:gd name="connsiteX194" fmla="*/ 1409204 w 4279242"/>
                <a:gd name="connsiteY194" fmla="*/ 871901 h 2955834"/>
                <a:gd name="connsiteX195" fmla="*/ 1420125 w 4279242"/>
                <a:gd name="connsiteY195" fmla="*/ 879011 h 2955834"/>
                <a:gd name="connsiteX196" fmla="*/ 1548660 w 4279242"/>
                <a:gd name="connsiteY196" fmla="*/ 901409 h 2955834"/>
                <a:gd name="connsiteX197" fmla="*/ 1694063 w 4279242"/>
                <a:gd name="connsiteY197" fmla="*/ 936773 h 2955834"/>
                <a:gd name="connsiteX198" fmla="*/ 1860471 w 4279242"/>
                <a:gd name="connsiteY198" fmla="*/ 955918 h 2955834"/>
                <a:gd name="connsiteX199" fmla="*/ 2004574 w 4279242"/>
                <a:gd name="connsiteY199" fmla="*/ 966560 h 2955834"/>
                <a:gd name="connsiteX200" fmla="*/ 2163361 w 4279242"/>
                <a:gd name="connsiteY200" fmla="*/ 978038 h 2955834"/>
                <a:gd name="connsiteX201" fmla="*/ 2270799 w 4279242"/>
                <a:gd name="connsiteY201" fmla="*/ 986263 h 2955834"/>
                <a:gd name="connsiteX202" fmla="*/ 2544598 w 4279242"/>
                <a:gd name="connsiteY202" fmla="*/ 1042817 h 2955834"/>
                <a:gd name="connsiteX203" fmla="*/ 2611096 w 4279242"/>
                <a:gd name="connsiteY203" fmla="*/ 1093004 h 2955834"/>
                <a:gd name="connsiteX204" fmla="*/ 2614953 w 4279242"/>
                <a:gd name="connsiteY204" fmla="*/ 1100857 h 2955834"/>
                <a:gd name="connsiteX205" fmla="*/ 2567136 w 4279242"/>
                <a:gd name="connsiteY205" fmla="*/ 1103738 h 2955834"/>
                <a:gd name="connsiteX206" fmla="*/ 2381257 w 4279242"/>
                <a:gd name="connsiteY206" fmla="*/ 1114426 h 2955834"/>
                <a:gd name="connsiteX207" fmla="*/ 2142682 w 4279242"/>
                <a:gd name="connsiteY207" fmla="*/ 1138219 h 2955834"/>
                <a:gd name="connsiteX208" fmla="*/ 1899227 w 4279242"/>
                <a:gd name="connsiteY208" fmla="*/ 1182737 h 2955834"/>
                <a:gd name="connsiteX209" fmla="*/ 1806938 w 4279242"/>
                <a:gd name="connsiteY209" fmla="*/ 1217450 h 2955834"/>
                <a:gd name="connsiteX210" fmla="*/ 1764651 w 4279242"/>
                <a:gd name="connsiteY210" fmla="*/ 1257181 h 2955834"/>
                <a:gd name="connsiteX211" fmla="*/ 1796854 w 4279242"/>
                <a:gd name="connsiteY211" fmla="*/ 1263083 h 2955834"/>
                <a:gd name="connsiteX212" fmla="*/ 2013682 w 4279242"/>
                <a:gd name="connsiteY212" fmla="*/ 1271076 h 2955834"/>
                <a:gd name="connsiteX213" fmla="*/ 2326237 w 4279242"/>
                <a:gd name="connsiteY213" fmla="*/ 1303000 h 2955834"/>
                <a:gd name="connsiteX214" fmla="*/ 2411741 w 4279242"/>
                <a:gd name="connsiteY214" fmla="*/ 1327025 h 2955834"/>
                <a:gd name="connsiteX215" fmla="*/ 2436417 w 4279242"/>
                <a:gd name="connsiteY215" fmla="*/ 1342314 h 2955834"/>
                <a:gd name="connsiteX216" fmla="*/ 2438740 w 4279242"/>
                <a:gd name="connsiteY216" fmla="*/ 1373588 h 2955834"/>
                <a:gd name="connsiteX217" fmla="*/ 2418851 w 4279242"/>
                <a:gd name="connsiteY217" fmla="*/ 1391432 h 2955834"/>
                <a:gd name="connsiteX218" fmla="*/ 2277165 w 4279242"/>
                <a:gd name="connsiteY218" fmla="*/ 1444547 h 2955834"/>
                <a:gd name="connsiteX219" fmla="*/ 2084502 w 4279242"/>
                <a:gd name="connsiteY219" fmla="*/ 1459557 h 2955834"/>
                <a:gd name="connsiteX220" fmla="*/ 1830917 w 4279242"/>
                <a:gd name="connsiteY220" fmla="*/ 1467735 h 2955834"/>
                <a:gd name="connsiteX221" fmla="*/ 1574311 w 4279242"/>
                <a:gd name="connsiteY221" fmla="*/ 1494084 h 2955834"/>
                <a:gd name="connsiteX222" fmla="*/ 1564552 w 4279242"/>
                <a:gd name="connsiteY222" fmla="*/ 1498452 h 2955834"/>
                <a:gd name="connsiteX223" fmla="*/ 1425515 w 4279242"/>
                <a:gd name="connsiteY223" fmla="*/ 1562255 h 2955834"/>
                <a:gd name="connsiteX224" fmla="*/ 1138797 w 4279242"/>
                <a:gd name="connsiteY224" fmla="*/ 1578426 h 2955834"/>
                <a:gd name="connsiteX225" fmla="*/ 870435 w 4279242"/>
                <a:gd name="connsiteY225" fmla="*/ 1572943 h 2955834"/>
                <a:gd name="connsiteX226" fmla="*/ 730700 w 4279242"/>
                <a:gd name="connsiteY226" fmla="*/ 1613650 h 2955834"/>
                <a:gd name="connsiteX227" fmla="*/ 682047 w 4279242"/>
                <a:gd name="connsiteY227" fmla="*/ 1698457 h 2955834"/>
                <a:gd name="connsiteX228" fmla="*/ 742039 w 4279242"/>
                <a:gd name="connsiteY228" fmla="*/ 1707054 h 2955834"/>
                <a:gd name="connsiteX229" fmla="*/ 913605 w 4279242"/>
                <a:gd name="connsiteY229" fmla="*/ 1732612 h 2955834"/>
                <a:gd name="connsiteX230" fmla="*/ 1145024 w 4279242"/>
                <a:gd name="connsiteY230" fmla="*/ 1776108 h 2955834"/>
                <a:gd name="connsiteX231" fmla="*/ 1387363 w 4279242"/>
                <a:gd name="connsiteY231" fmla="*/ 1845116 h 2955834"/>
                <a:gd name="connsiteX232" fmla="*/ 1448843 w 4279242"/>
                <a:gd name="connsiteY232" fmla="*/ 1879829 h 2955834"/>
                <a:gd name="connsiteX233" fmla="*/ 1457115 w 4279242"/>
                <a:gd name="connsiteY233" fmla="*/ 1937916 h 2955834"/>
                <a:gd name="connsiteX234" fmla="*/ 1385179 w 4279242"/>
                <a:gd name="connsiteY234" fmla="*/ 1997955 h 2955834"/>
                <a:gd name="connsiteX235" fmla="*/ 1130386 w 4279242"/>
                <a:gd name="connsiteY235" fmla="*/ 2111712 h 2955834"/>
                <a:gd name="connsiteX236" fmla="*/ 849198 w 4279242"/>
                <a:gd name="connsiteY236" fmla="*/ 2186993 h 2955834"/>
                <a:gd name="connsiteX237" fmla="*/ 716527 w 4279242"/>
                <a:gd name="connsiteY237" fmla="*/ 2198332 h 2955834"/>
                <a:gd name="connsiteX238" fmla="*/ 661089 w 4279242"/>
                <a:gd name="connsiteY238" fmla="*/ 2205070 h 2955834"/>
                <a:gd name="connsiteX239" fmla="*/ 539942 w 4279242"/>
                <a:gd name="connsiteY239" fmla="*/ 2206232 h 2955834"/>
                <a:gd name="connsiteX240" fmla="*/ 472608 w 4279242"/>
                <a:gd name="connsiteY240" fmla="*/ 2205302 h 2955834"/>
                <a:gd name="connsiteX241" fmla="*/ 435943 w 4279242"/>
                <a:gd name="connsiteY241" fmla="*/ 2247961 h 2955834"/>
                <a:gd name="connsiteX242" fmla="*/ 447049 w 4279242"/>
                <a:gd name="connsiteY242" fmla="*/ 2261577 h 2955834"/>
                <a:gd name="connsiteX243" fmla="*/ 496679 w 4279242"/>
                <a:gd name="connsiteY243" fmla="*/ 2278399 h 2955834"/>
                <a:gd name="connsiteX244" fmla="*/ 515732 w 4279242"/>
                <a:gd name="connsiteY244" fmla="*/ 2304515 h 2955834"/>
                <a:gd name="connsiteX245" fmla="*/ 503975 w 4279242"/>
                <a:gd name="connsiteY245" fmla="*/ 2320547 h 2955834"/>
                <a:gd name="connsiteX246" fmla="*/ 464197 w 4279242"/>
                <a:gd name="connsiteY246" fmla="*/ 2324497 h 2955834"/>
                <a:gd name="connsiteX247" fmla="*/ 236263 w 4279242"/>
                <a:gd name="connsiteY247" fmla="*/ 2403588 h 2955834"/>
                <a:gd name="connsiteX248" fmla="*/ 211866 w 4279242"/>
                <a:gd name="connsiteY248" fmla="*/ 2425940 h 2955834"/>
                <a:gd name="connsiteX249" fmla="*/ 207684 w 4279242"/>
                <a:gd name="connsiteY249" fmla="*/ 2430587 h 2955834"/>
                <a:gd name="connsiteX250" fmla="*/ 234543 w 4279242"/>
                <a:gd name="connsiteY250" fmla="*/ 2436024 h 2955834"/>
                <a:gd name="connsiteX251" fmla="*/ 259033 w 4279242"/>
                <a:gd name="connsiteY251" fmla="*/ 2459259 h 2955834"/>
                <a:gd name="connsiteX252" fmla="*/ 227898 w 4279242"/>
                <a:gd name="connsiteY252" fmla="*/ 2487141 h 2955834"/>
                <a:gd name="connsiteX253" fmla="*/ 177107 w 4279242"/>
                <a:gd name="connsiteY253" fmla="*/ 2491509 h 2955834"/>
                <a:gd name="connsiteX254" fmla="*/ 50570 w 4279242"/>
                <a:gd name="connsiteY254" fmla="*/ 2588119 h 2955834"/>
                <a:gd name="connsiteX255" fmla="*/ 14184 w 4279242"/>
                <a:gd name="connsiteY255" fmla="*/ 2647972 h 2955834"/>
                <a:gd name="connsiteX256" fmla="*/ 467264 w 4279242"/>
                <a:gd name="connsiteY256" fmla="*/ 2859967 h 2955834"/>
                <a:gd name="connsiteX257" fmla="*/ 466009 w 4279242"/>
                <a:gd name="connsiteY257" fmla="*/ 2863917 h 2955834"/>
                <a:gd name="connsiteX258" fmla="*/ 360569 w 4279242"/>
                <a:gd name="connsiteY258" fmla="*/ 2911409 h 2955834"/>
                <a:gd name="connsiteX259" fmla="*/ 316330 w 4279242"/>
                <a:gd name="connsiteY259" fmla="*/ 2931995 h 2955834"/>
                <a:gd name="connsiteX260" fmla="*/ 254432 w 4279242"/>
                <a:gd name="connsiteY260" fmla="*/ 2946122 h 2955834"/>
                <a:gd name="connsiteX261" fmla="*/ 101129 w 4279242"/>
                <a:gd name="connsiteY261" fmla="*/ 2945843 h 2955834"/>
                <a:gd name="connsiteX262" fmla="*/ 87746 w 4279242"/>
                <a:gd name="connsiteY262" fmla="*/ 2938594 h 2955834"/>
                <a:gd name="connsiteX263" fmla="*/ 8143 w 4279242"/>
                <a:gd name="connsiteY263" fmla="*/ 2718931 h 2955834"/>
                <a:gd name="connsiteX264" fmla="*/ 290 w 4279242"/>
                <a:gd name="connsiteY264" fmla="*/ 2662146 h 2955834"/>
                <a:gd name="connsiteX265" fmla="*/ 9909 w 4279242"/>
                <a:gd name="connsiteY265" fmla="*/ 2634961 h 2955834"/>
                <a:gd name="connsiteX266" fmla="*/ 103824 w 4279242"/>
                <a:gd name="connsiteY266" fmla="*/ 2515952 h 2955834"/>
                <a:gd name="connsiteX267" fmla="*/ 192488 w 4279242"/>
                <a:gd name="connsiteY267" fmla="*/ 2476453 h 2955834"/>
                <a:gd name="connsiteX268" fmla="*/ 192721 w 4279242"/>
                <a:gd name="connsiteY268" fmla="*/ 2440113 h 2955834"/>
                <a:gd name="connsiteX269" fmla="*/ 198204 w 4279242"/>
                <a:gd name="connsiteY269" fmla="*/ 2424871 h 2955834"/>
                <a:gd name="connsiteX270" fmla="*/ 384826 w 4279242"/>
                <a:gd name="connsiteY270" fmla="*/ 2314738 h 2955834"/>
                <a:gd name="connsiteX271" fmla="*/ 420515 w 4279242"/>
                <a:gd name="connsiteY271" fmla="*/ 2309394 h 2955834"/>
                <a:gd name="connsiteX272" fmla="*/ 425580 w 4279242"/>
                <a:gd name="connsiteY272" fmla="*/ 2256094 h 2955834"/>
                <a:gd name="connsiteX273" fmla="*/ 484364 w 4279242"/>
                <a:gd name="connsiteY273" fmla="*/ 2193359 h 2955834"/>
                <a:gd name="connsiteX274" fmla="*/ 559041 w 4279242"/>
                <a:gd name="connsiteY274" fmla="*/ 2196334 h 2955834"/>
                <a:gd name="connsiteX275" fmla="*/ 672660 w 4279242"/>
                <a:gd name="connsiteY275" fmla="*/ 2192895 h 2955834"/>
                <a:gd name="connsiteX276" fmla="*/ 674472 w 4279242"/>
                <a:gd name="connsiteY276" fmla="*/ 2192244 h 2955834"/>
                <a:gd name="connsiteX277" fmla="*/ 674426 w 4279242"/>
                <a:gd name="connsiteY277" fmla="*/ 2135923 h 2955834"/>
                <a:gd name="connsiteX278" fmla="*/ 670336 w 4279242"/>
                <a:gd name="connsiteY278" fmla="*/ 1793860 h 2955834"/>
                <a:gd name="connsiteX279" fmla="*/ 668849 w 4279242"/>
                <a:gd name="connsiteY279" fmla="*/ 1722761 h 2955834"/>
                <a:gd name="connsiteX280" fmla="*/ 754725 w 4279242"/>
                <a:gd name="connsiteY280" fmla="*/ 1587116 h 2955834"/>
                <a:gd name="connsiteX281" fmla="*/ 858678 w 4279242"/>
                <a:gd name="connsiteY281" fmla="*/ 1563091 h 2955834"/>
                <a:gd name="connsiteX282" fmla="*/ 1098787 w 4279242"/>
                <a:gd name="connsiteY282" fmla="*/ 1566669 h 2955834"/>
                <a:gd name="connsiteX283" fmla="*/ 1331600 w 4279242"/>
                <a:gd name="connsiteY283" fmla="*/ 1564253 h 2955834"/>
                <a:gd name="connsiteX284" fmla="*/ 1500192 w 4279242"/>
                <a:gd name="connsiteY284" fmla="*/ 1528053 h 2955834"/>
                <a:gd name="connsiteX285" fmla="*/ 1540202 w 4279242"/>
                <a:gd name="connsiteY285" fmla="*/ 1504725 h 2955834"/>
                <a:gd name="connsiteX286" fmla="*/ 1545314 w 4279242"/>
                <a:gd name="connsiteY286" fmla="*/ 1492132 h 2955834"/>
                <a:gd name="connsiteX287" fmla="*/ 1453257 w 4279242"/>
                <a:gd name="connsiteY287" fmla="*/ 1051646 h 2955834"/>
                <a:gd name="connsiteX288" fmla="*/ 1416454 w 4279242"/>
                <a:gd name="connsiteY288" fmla="*/ 912701 h 2955834"/>
                <a:gd name="connsiteX289" fmla="*/ 1400375 w 4279242"/>
                <a:gd name="connsiteY289" fmla="*/ 880173 h 2955834"/>
                <a:gd name="connsiteX290" fmla="*/ 1404232 w 4279242"/>
                <a:gd name="connsiteY290" fmla="*/ 850850 h 2955834"/>
                <a:gd name="connsiteX291" fmla="*/ 1455767 w 4279242"/>
                <a:gd name="connsiteY291" fmla="*/ 827476 h 2955834"/>
                <a:gd name="connsiteX292" fmla="*/ 1591272 w 4279242"/>
                <a:gd name="connsiteY292" fmla="*/ 802104 h 2955834"/>
                <a:gd name="connsiteX293" fmla="*/ 1828500 w 4279242"/>
                <a:gd name="connsiteY293" fmla="*/ 722176 h 2955834"/>
                <a:gd name="connsiteX294" fmla="*/ 1877851 w 4279242"/>
                <a:gd name="connsiteY294" fmla="*/ 696803 h 2955834"/>
                <a:gd name="connsiteX295" fmla="*/ 1961915 w 4279242"/>
                <a:gd name="connsiteY295" fmla="*/ 690019 h 2955834"/>
                <a:gd name="connsiteX296" fmla="*/ 2218056 w 4279242"/>
                <a:gd name="connsiteY296" fmla="*/ 694852 h 2955834"/>
                <a:gd name="connsiteX297" fmla="*/ 2299563 w 4279242"/>
                <a:gd name="connsiteY297" fmla="*/ 699777 h 2955834"/>
                <a:gd name="connsiteX298" fmla="*/ 2297519 w 4279242"/>
                <a:gd name="connsiteY298" fmla="*/ 575657 h 2955834"/>
                <a:gd name="connsiteX299" fmla="*/ 2271403 w 4279242"/>
                <a:gd name="connsiteY299" fmla="*/ 529327 h 2955834"/>
                <a:gd name="connsiteX300" fmla="*/ 2253744 w 4279242"/>
                <a:gd name="connsiteY300" fmla="*/ 493080 h 2955834"/>
                <a:gd name="connsiteX301" fmla="*/ 2281951 w 4279242"/>
                <a:gd name="connsiteY301" fmla="*/ 437688 h 2955834"/>
                <a:gd name="connsiteX302" fmla="*/ 2393386 w 4279242"/>
                <a:gd name="connsiteY302" fmla="*/ 375465 h 2955834"/>
                <a:gd name="connsiteX303" fmla="*/ 2627221 w 4279242"/>
                <a:gd name="connsiteY303" fmla="*/ 312081 h 2955834"/>
                <a:gd name="connsiteX304" fmla="*/ 2816260 w 4279242"/>
                <a:gd name="connsiteY304" fmla="*/ 280528 h 2955834"/>
                <a:gd name="connsiteX305" fmla="*/ 2880109 w 4279242"/>
                <a:gd name="connsiteY305" fmla="*/ 272303 h 2955834"/>
                <a:gd name="connsiteX306" fmla="*/ 2869886 w 4279242"/>
                <a:gd name="connsiteY306" fmla="*/ 182895 h 2955834"/>
                <a:gd name="connsiteX307" fmla="*/ 2859941 w 4279242"/>
                <a:gd name="connsiteY307" fmla="*/ 140236 h 2955834"/>
                <a:gd name="connsiteX308" fmla="*/ 2888427 w 4279242"/>
                <a:gd name="connsiteY308" fmla="*/ 74296 h 2955834"/>
                <a:gd name="connsiteX309" fmla="*/ 2927508 w 4279242"/>
                <a:gd name="connsiteY309" fmla="*/ 54546 h 2955834"/>
                <a:gd name="connsiteX310" fmla="*/ 2969331 w 4279242"/>
                <a:gd name="connsiteY310" fmla="*/ 40419 h 2955834"/>
                <a:gd name="connsiteX311" fmla="*/ 2967756 w 4279242"/>
                <a:gd name="connsiteY311" fmla="*/ 39128 h 2955834"/>
                <a:gd name="connsiteX312" fmla="*/ 3019797 w 4279242"/>
                <a:gd name="connsiteY312" fmla="*/ 28058 h 2955834"/>
                <a:gd name="connsiteX313" fmla="*/ 3163574 w 4279242"/>
                <a:gd name="connsiteY313" fmla="*/ 780 h 2955834"/>
                <a:gd name="connsiteX314" fmla="*/ 3177004 w 4279242"/>
                <a:gd name="connsiteY314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343784 w 4279242"/>
                <a:gd name="connsiteY4" fmla="*/ 138656 h 2955834"/>
                <a:gd name="connsiteX5" fmla="*/ 3549040 w 4279242"/>
                <a:gd name="connsiteY5" fmla="*/ 225415 h 2955834"/>
                <a:gd name="connsiteX6" fmla="*/ 3607871 w 4279242"/>
                <a:gd name="connsiteY6" fmla="*/ 267145 h 2955834"/>
                <a:gd name="connsiteX7" fmla="*/ 3632546 w 4279242"/>
                <a:gd name="connsiteY7" fmla="*/ 332202 h 2955834"/>
                <a:gd name="connsiteX8" fmla="*/ 3613540 w 4279242"/>
                <a:gd name="connsiteY8" fmla="*/ 471193 h 2955834"/>
                <a:gd name="connsiteX9" fmla="*/ 3590259 w 4279242"/>
                <a:gd name="connsiteY9" fmla="*/ 538992 h 2955834"/>
                <a:gd name="connsiteX10" fmla="*/ 3627481 w 4279242"/>
                <a:gd name="connsiteY10" fmla="*/ 542199 h 2955834"/>
                <a:gd name="connsiteX11" fmla="*/ 3897516 w 4279242"/>
                <a:gd name="connsiteY11" fmla="*/ 570174 h 2955834"/>
                <a:gd name="connsiteX12" fmla="*/ 4161464 w 4279242"/>
                <a:gd name="connsiteY12" fmla="*/ 628539 h 2955834"/>
                <a:gd name="connsiteX13" fmla="*/ 4244506 w 4279242"/>
                <a:gd name="connsiteY13" fmla="*/ 669200 h 2955834"/>
                <a:gd name="connsiteX14" fmla="*/ 4278010 w 4279242"/>
                <a:gd name="connsiteY14" fmla="*/ 750290 h 2955834"/>
                <a:gd name="connsiteX15" fmla="*/ 4171966 w 4279242"/>
                <a:gd name="connsiteY15" fmla="*/ 1083663 h 2955834"/>
                <a:gd name="connsiteX16" fmla="*/ 3980651 w 4279242"/>
                <a:gd name="connsiteY16" fmla="*/ 1419965 h 2955834"/>
                <a:gd name="connsiteX17" fmla="*/ 3974377 w 4279242"/>
                <a:gd name="connsiteY17" fmla="*/ 1439017 h 2955834"/>
                <a:gd name="connsiteX18" fmla="*/ 3967686 w 4279242"/>
                <a:gd name="connsiteY18" fmla="*/ 1668159 h 2955834"/>
                <a:gd name="connsiteX19" fmla="*/ 3960018 w 4279242"/>
                <a:gd name="connsiteY19" fmla="*/ 2171984 h 2955834"/>
                <a:gd name="connsiteX20" fmla="*/ 3960576 w 4279242"/>
                <a:gd name="connsiteY20" fmla="*/ 2517718 h 2955834"/>
                <a:gd name="connsiteX21" fmla="*/ 3970381 w 4279242"/>
                <a:gd name="connsiteY21" fmla="*/ 2654339 h 2955834"/>
                <a:gd name="connsiteX22" fmla="*/ 3992500 w 4279242"/>
                <a:gd name="connsiteY22" fmla="*/ 2744072 h 2955834"/>
                <a:gd name="connsiteX23" fmla="*/ 4011367 w 4279242"/>
                <a:gd name="connsiteY23" fmla="*/ 2875813 h 2955834"/>
                <a:gd name="connsiteX24" fmla="*/ 4018477 w 4279242"/>
                <a:gd name="connsiteY24" fmla="*/ 2945936 h 2955834"/>
                <a:gd name="connsiteX25" fmla="*/ 3943103 w 4279242"/>
                <a:gd name="connsiteY25" fmla="*/ 2952813 h 2955834"/>
                <a:gd name="connsiteX26" fmla="*/ 3755691 w 4279242"/>
                <a:gd name="connsiteY26" fmla="*/ 2955044 h 2955834"/>
                <a:gd name="connsiteX27" fmla="*/ 3469670 w 4279242"/>
                <a:gd name="connsiteY27" fmla="*/ 2899280 h 2955834"/>
                <a:gd name="connsiteX28" fmla="*/ 3343830 w 4279242"/>
                <a:gd name="connsiteY28" fmla="*/ 2796397 h 2955834"/>
                <a:gd name="connsiteX29" fmla="*/ 3329332 w 4279242"/>
                <a:gd name="connsiteY29" fmla="*/ 2764332 h 2955834"/>
                <a:gd name="connsiteX30" fmla="*/ 3352381 w 4279242"/>
                <a:gd name="connsiteY30" fmla="*/ 2713309 h 2955834"/>
                <a:gd name="connsiteX31" fmla="*/ 3432866 w 4279242"/>
                <a:gd name="connsiteY31" fmla="*/ 2701924 h 2955834"/>
                <a:gd name="connsiteX32" fmla="*/ 3666283 w 4279242"/>
                <a:gd name="connsiteY32" fmla="*/ 2733616 h 2955834"/>
                <a:gd name="connsiteX33" fmla="*/ 3751555 w 4279242"/>
                <a:gd name="connsiteY33" fmla="*/ 2748904 h 2955834"/>
                <a:gd name="connsiteX34" fmla="*/ 3821028 w 4279242"/>
                <a:gd name="connsiteY34" fmla="*/ 2725577 h 2955834"/>
                <a:gd name="connsiteX35" fmla="*/ 3823537 w 4279242"/>
                <a:gd name="connsiteY35" fmla="*/ 2681059 h 2955834"/>
                <a:gd name="connsiteX36" fmla="*/ 3782225 w 4279242"/>
                <a:gd name="connsiteY36" fmla="*/ 2649785 h 2955834"/>
                <a:gd name="connsiteX37" fmla="*/ 3646487 w 4279242"/>
                <a:gd name="connsiteY37" fmla="*/ 2602711 h 2955834"/>
                <a:gd name="connsiteX38" fmla="*/ 3389464 w 4279242"/>
                <a:gd name="connsiteY38" fmla="*/ 2530822 h 2955834"/>
                <a:gd name="connsiteX39" fmla="*/ 3255677 w 4279242"/>
                <a:gd name="connsiteY39" fmla="*/ 2464278 h 2955834"/>
                <a:gd name="connsiteX40" fmla="*/ 3235277 w 4279242"/>
                <a:gd name="connsiteY40" fmla="*/ 2444946 h 2955834"/>
                <a:gd name="connsiteX41" fmla="*/ 3215946 w 4279242"/>
                <a:gd name="connsiteY41" fmla="*/ 2438859 h 2955834"/>
                <a:gd name="connsiteX42" fmla="*/ 3072633 w 4279242"/>
                <a:gd name="connsiteY42" fmla="*/ 2455123 h 2955834"/>
                <a:gd name="connsiteX43" fmla="*/ 2985828 w 4279242"/>
                <a:gd name="connsiteY43" fmla="*/ 2460096 h 2955834"/>
                <a:gd name="connsiteX44" fmla="*/ 2886568 w 4279242"/>
                <a:gd name="connsiteY44" fmla="*/ 2415996 h 2955834"/>
                <a:gd name="connsiteX45" fmla="*/ 2830433 w 4279242"/>
                <a:gd name="connsiteY45" fmla="*/ 2392807 h 2955834"/>
                <a:gd name="connsiteX46" fmla="*/ 2580426 w 4279242"/>
                <a:gd name="connsiteY46" fmla="*/ 2394062 h 2955834"/>
                <a:gd name="connsiteX47" fmla="*/ 2467365 w 4279242"/>
                <a:gd name="connsiteY47" fmla="*/ 2383467 h 2955834"/>
                <a:gd name="connsiteX48" fmla="*/ 2411927 w 4279242"/>
                <a:gd name="connsiteY48" fmla="*/ 2361998 h 2955834"/>
                <a:gd name="connsiteX49" fmla="*/ 2167404 w 4279242"/>
                <a:gd name="connsiteY49" fmla="*/ 2229141 h 2955834"/>
                <a:gd name="connsiteX50" fmla="*/ 2108341 w 4279242"/>
                <a:gd name="connsiteY50" fmla="*/ 2176305 h 2955834"/>
                <a:gd name="connsiteX51" fmla="*/ 2107922 w 4279242"/>
                <a:gd name="connsiteY51" fmla="*/ 2110969 h 2955834"/>
                <a:gd name="connsiteX52" fmla="*/ 2215407 w 4279242"/>
                <a:gd name="connsiteY52" fmla="*/ 2020771 h 2955834"/>
                <a:gd name="connsiteX53" fmla="*/ 2538418 w 4279242"/>
                <a:gd name="connsiteY53" fmla="*/ 1870581 h 2955834"/>
                <a:gd name="connsiteX54" fmla="*/ 2665512 w 4279242"/>
                <a:gd name="connsiteY54" fmla="*/ 1857198 h 2955834"/>
                <a:gd name="connsiteX55" fmla="*/ 2718627 w 4279242"/>
                <a:gd name="connsiteY55" fmla="*/ 1865098 h 2955834"/>
                <a:gd name="connsiteX56" fmla="*/ 2758916 w 4279242"/>
                <a:gd name="connsiteY56" fmla="*/ 1866213 h 2955834"/>
                <a:gd name="connsiteX57" fmla="*/ 2776714 w 4279242"/>
                <a:gd name="connsiteY57" fmla="*/ 1856640 h 2955834"/>
                <a:gd name="connsiteX58" fmla="*/ 2769418 w 4279242"/>
                <a:gd name="connsiteY58" fmla="*/ 1837913 h 2955834"/>
                <a:gd name="connsiteX59" fmla="*/ 2685912 w 4279242"/>
                <a:gd name="connsiteY59" fmla="*/ 1790932 h 2955834"/>
                <a:gd name="connsiteX60" fmla="*/ 2519179 w 4279242"/>
                <a:gd name="connsiteY60" fmla="*/ 1756544 h 2955834"/>
                <a:gd name="connsiteX61" fmla="*/ 2388274 w 4279242"/>
                <a:gd name="connsiteY61" fmla="*/ 1754361 h 2955834"/>
                <a:gd name="connsiteX62" fmla="*/ 2320428 w 4279242"/>
                <a:gd name="connsiteY62" fmla="*/ 1762679 h 2955834"/>
                <a:gd name="connsiteX63" fmla="*/ 2287667 w 4279242"/>
                <a:gd name="connsiteY63" fmla="*/ 1758403 h 2955834"/>
                <a:gd name="connsiteX64" fmla="*/ 2240547 w 4279242"/>
                <a:gd name="connsiteY64" fmla="*/ 1746972 h 2955834"/>
                <a:gd name="connsiteX65" fmla="*/ 2009593 w 4279242"/>
                <a:gd name="connsiteY65" fmla="*/ 1721785 h 2955834"/>
                <a:gd name="connsiteX66" fmla="*/ 1913865 w 4279242"/>
                <a:gd name="connsiteY66" fmla="*/ 1709285 h 2955834"/>
                <a:gd name="connsiteX67" fmla="*/ 1811260 w 4279242"/>
                <a:gd name="connsiteY67" fmla="*/ 1632006 h 2955834"/>
                <a:gd name="connsiteX68" fmla="*/ 1901644 w 4279242"/>
                <a:gd name="connsiteY68" fmla="*/ 1623502 h 2955834"/>
                <a:gd name="connsiteX69" fmla="*/ 2037939 w 4279242"/>
                <a:gd name="connsiteY69" fmla="*/ 1609607 h 2955834"/>
                <a:gd name="connsiteX70" fmla="*/ 2148491 w 4279242"/>
                <a:gd name="connsiteY70" fmla="*/ 1596875 h 2955834"/>
                <a:gd name="connsiteX71" fmla="*/ 2302305 w 4279242"/>
                <a:gd name="connsiteY71" fmla="*/ 1576474 h 2955834"/>
                <a:gd name="connsiteX72" fmla="*/ 2465042 w 4279242"/>
                <a:gd name="connsiteY72" fmla="*/ 1544457 h 2955834"/>
                <a:gd name="connsiteX73" fmla="*/ 2548316 w 4279242"/>
                <a:gd name="connsiteY73" fmla="*/ 1513880 h 2955834"/>
                <a:gd name="connsiteX74" fmla="*/ 2699714 w 4279242"/>
                <a:gd name="connsiteY74" fmla="*/ 1481862 h 2955834"/>
                <a:gd name="connsiteX75" fmla="*/ 2864821 w 4279242"/>
                <a:gd name="connsiteY75" fmla="*/ 1462484 h 2955834"/>
                <a:gd name="connsiteX76" fmla="*/ 3053209 w 4279242"/>
                <a:gd name="connsiteY76" fmla="*/ 1452911 h 2955834"/>
                <a:gd name="connsiteX77" fmla="*/ 3011433 w 4279242"/>
                <a:gd name="connsiteY77" fmla="*/ 1418152 h 2955834"/>
                <a:gd name="connsiteX78" fmla="*/ 2726155 w 4279242"/>
                <a:gd name="connsiteY78" fmla="*/ 1289942 h 2955834"/>
                <a:gd name="connsiteX79" fmla="*/ 2442923 w 4279242"/>
                <a:gd name="connsiteY79" fmla="*/ 1265964 h 2955834"/>
                <a:gd name="connsiteX80" fmla="*/ 2423544 w 4279242"/>
                <a:gd name="connsiteY80" fmla="*/ 1251512 h 2955834"/>
                <a:gd name="connsiteX81" fmla="*/ 2442365 w 4279242"/>
                <a:gd name="connsiteY81" fmla="*/ 1209085 h 2955834"/>
                <a:gd name="connsiteX82" fmla="*/ 2500498 w 4279242"/>
                <a:gd name="connsiteY82" fmla="*/ 1197514 h 2955834"/>
                <a:gd name="connsiteX83" fmla="*/ 2593577 w 4279242"/>
                <a:gd name="connsiteY83" fmla="*/ 1196724 h 2955834"/>
                <a:gd name="connsiteX84" fmla="*/ 2685262 w 4279242"/>
                <a:gd name="connsiteY84" fmla="*/ 1191427 h 2955834"/>
                <a:gd name="connsiteX85" fmla="*/ 2763749 w 4279242"/>
                <a:gd name="connsiteY85" fmla="*/ 1210293 h 2955834"/>
                <a:gd name="connsiteX86" fmla="*/ 2774112 w 4279242"/>
                <a:gd name="connsiteY86" fmla="*/ 1211827 h 2955834"/>
                <a:gd name="connsiteX87" fmla="*/ 2927555 w 4279242"/>
                <a:gd name="connsiteY87" fmla="*/ 1204206 h 2955834"/>
                <a:gd name="connsiteX88" fmla="*/ 2927555 w 4279242"/>
                <a:gd name="connsiteY88" fmla="*/ 1188546 h 2955834"/>
                <a:gd name="connsiteX89" fmla="*/ 2958782 w 4279242"/>
                <a:gd name="connsiteY89" fmla="*/ 1157550 h 2955834"/>
                <a:gd name="connsiteX90" fmla="*/ 3064687 w 4279242"/>
                <a:gd name="connsiteY90" fmla="*/ 1173815 h 2955834"/>
                <a:gd name="connsiteX91" fmla="*/ 3151818 w 4279242"/>
                <a:gd name="connsiteY91" fmla="*/ 1204764 h 2955834"/>
                <a:gd name="connsiteX92" fmla="*/ 3174588 w 4279242"/>
                <a:gd name="connsiteY92" fmla="*/ 1219355 h 2955834"/>
                <a:gd name="connsiteX93" fmla="*/ 3269990 w 4279242"/>
                <a:gd name="connsiteY93" fmla="*/ 1152996 h 2955834"/>
                <a:gd name="connsiteX94" fmla="*/ 3421527 w 4279242"/>
                <a:gd name="connsiteY94" fmla="*/ 1150301 h 2955834"/>
                <a:gd name="connsiteX95" fmla="*/ 3386303 w 4279242"/>
                <a:gd name="connsiteY95" fmla="*/ 1131806 h 2955834"/>
                <a:gd name="connsiteX96" fmla="*/ 3017892 w 4279242"/>
                <a:gd name="connsiteY96" fmla="*/ 1010892 h 2955834"/>
                <a:gd name="connsiteX97" fmla="*/ 2795860 w 4279242"/>
                <a:gd name="connsiteY97" fmla="*/ 995185 h 2955834"/>
                <a:gd name="connsiteX98" fmla="*/ 2368989 w 4279242"/>
                <a:gd name="connsiteY98" fmla="*/ 906939 h 2955834"/>
                <a:gd name="connsiteX99" fmla="*/ 2308764 w 4279242"/>
                <a:gd name="connsiteY99" fmla="*/ 872366 h 2955834"/>
                <a:gd name="connsiteX100" fmla="*/ 2290502 w 4279242"/>
                <a:gd name="connsiteY100" fmla="*/ 840348 h 2955834"/>
                <a:gd name="connsiteX101" fmla="*/ 2320382 w 4279242"/>
                <a:gd name="connsiteY101" fmla="*/ 823805 h 2955834"/>
                <a:gd name="connsiteX102" fmla="*/ 2393432 w 4279242"/>
                <a:gd name="connsiteY102" fmla="*/ 817439 h 2955834"/>
                <a:gd name="connsiteX103" fmla="*/ 2611607 w 4279242"/>
                <a:gd name="connsiteY103" fmla="*/ 821156 h 2955834"/>
                <a:gd name="connsiteX104" fmla="*/ 2789122 w 4279242"/>
                <a:gd name="connsiteY104" fmla="*/ 829195 h 2955834"/>
                <a:gd name="connsiteX105" fmla="*/ 2968820 w 4279242"/>
                <a:gd name="connsiteY105" fmla="*/ 840581 h 2955834"/>
                <a:gd name="connsiteX106" fmla="*/ 3099632 w 4279242"/>
                <a:gd name="connsiteY106" fmla="*/ 848713 h 2955834"/>
                <a:gd name="connsiteX107" fmla="*/ 3231606 w 4279242"/>
                <a:gd name="connsiteY107" fmla="*/ 857495 h 2955834"/>
                <a:gd name="connsiteX108" fmla="*/ 3329564 w 4279242"/>
                <a:gd name="connsiteY108" fmla="*/ 860144 h 2955834"/>
                <a:gd name="connsiteX109" fmla="*/ 3526781 w 4279242"/>
                <a:gd name="connsiteY109" fmla="*/ 853267 h 2955834"/>
                <a:gd name="connsiteX110" fmla="*/ 3715076 w 4279242"/>
                <a:gd name="connsiteY110" fmla="*/ 841556 h 2955834"/>
                <a:gd name="connsiteX111" fmla="*/ 3884458 w 4279242"/>
                <a:gd name="connsiteY111" fmla="*/ 826314 h 2955834"/>
                <a:gd name="connsiteX112" fmla="*/ 4193854 w 4279242"/>
                <a:gd name="connsiteY112" fmla="*/ 765067 h 2955834"/>
                <a:gd name="connsiteX113" fmla="*/ 4256030 w 4279242"/>
                <a:gd name="connsiteY113" fmla="*/ 734258 h 2955834"/>
                <a:gd name="connsiteX114" fmla="*/ 4262490 w 4279242"/>
                <a:gd name="connsiteY114" fmla="*/ 702798 h 2955834"/>
                <a:gd name="connsiteX115" fmla="*/ 4230147 w 4279242"/>
                <a:gd name="connsiteY115" fmla="*/ 671896 h 2955834"/>
                <a:gd name="connsiteX116" fmla="*/ 4103888 w 4279242"/>
                <a:gd name="connsiteY116" fmla="*/ 621011 h 2955834"/>
                <a:gd name="connsiteX117" fmla="*/ 3882321 w 4279242"/>
                <a:gd name="connsiteY117" fmla="*/ 578863 h 2955834"/>
                <a:gd name="connsiteX118" fmla="*/ 3662240 w 4279242"/>
                <a:gd name="connsiteY118" fmla="*/ 555071 h 2955834"/>
                <a:gd name="connsiteX119" fmla="*/ 3515536 w 4279242"/>
                <a:gd name="connsiteY119" fmla="*/ 546939 h 2955834"/>
                <a:gd name="connsiteX120" fmla="*/ 3362650 w 4279242"/>
                <a:gd name="connsiteY120" fmla="*/ 537924 h 2955834"/>
                <a:gd name="connsiteX121" fmla="*/ 3228167 w 4279242"/>
                <a:gd name="connsiteY121" fmla="*/ 529698 h 2955834"/>
                <a:gd name="connsiteX122" fmla="*/ 3036805 w 4279242"/>
                <a:gd name="connsiteY122" fmla="*/ 513202 h 2955834"/>
                <a:gd name="connsiteX123" fmla="*/ 2909013 w 4279242"/>
                <a:gd name="connsiteY123" fmla="*/ 500237 h 2955834"/>
                <a:gd name="connsiteX124" fmla="*/ 2769465 w 4279242"/>
                <a:gd name="connsiteY124" fmla="*/ 483368 h 2955834"/>
                <a:gd name="connsiteX125" fmla="*/ 2624712 w 4279242"/>
                <a:gd name="connsiteY125" fmla="*/ 460784 h 2955834"/>
                <a:gd name="connsiteX126" fmla="*/ 2562442 w 4279242"/>
                <a:gd name="connsiteY126" fmla="*/ 444101 h 2955834"/>
                <a:gd name="connsiteX127" fmla="*/ 2549384 w 4279242"/>
                <a:gd name="connsiteY127" fmla="*/ 437549 h 2955834"/>
                <a:gd name="connsiteX128" fmla="*/ 2549477 w 4279242"/>
                <a:gd name="connsiteY128" fmla="*/ 419937 h 2955834"/>
                <a:gd name="connsiteX129" fmla="*/ 2602267 w 4279242"/>
                <a:gd name="connsiteY129" fmla="*/ 398189 h 2955834"/>
                <a:gd name="connsiteX130" fmla="*/ 2790005 w 4279242"/>
                <a:gd name="connsiteY130" fmla="*/ 361060 h 2955834"/>
                <a:gd name="connsiteX131" fmla="*/ 2942750 w 4279242"/>
                <a:gd name="connsiteY131" fmla="*/ 341961 h 2955834"/>
                <a:gd name="connsiteX132" fmla="*/ 3095636 w 4279242"/>
                <a:gd name="connsiteY132" fmla="*/ 333875 h 2955834"/>
                <a:gd name="connsiteX133" fmla="*/ 3361489 w 4279242"/>
                <a:gd name="connsiteY133" fmla="*/ 324535 h 2955834"/>
                <a:gd name="connsiteX134" fmla="*/ 3531800 w 4279242"/>
                <a:gd name="connsiteY134" fmla="*/ 319005 h 2955834"/>
                <a:gd name="connsiteX135" fmla="*/ 3610195 w 4279242"/>
                <a:gd name="connsiteY135" fmla="*/ 316403 h 2955834"/>
                <a:gd name="connsiteX136" fmla="*/ 3620185 w 4279242"/>
                <a:gd name="connsiteY136" fmla="*/ 300928 h 2955834"/>
                <a:gd name="connsiteX137" fmla="*/ 3596997 w 4279242"/>
                <a:gd name="connsiteY137" fmla="*/ 271606 h 2955834"/>
                <a:gd name="connsiteX138" fmla="*/ 3382539 w 4279242"/>
                <a:gd name="connsiteY138" fmla="*/ 158452 h 2955834"/>
                <a:gd name="connsiteX139" fmla="*/ 3257071 w 4279242"/>
                <a:gd name="connsiteY139" fmla="*/ 140143 h 2955834"/>
                <a:gd name="connsiteX140" fmla="*/ 3079975 w 4279242"/>
                <a:gd name="connsiteY140" fmla="*/ 115189 h 2955834"/>
                <a:gd name="connsiteX141" fmla="*/ 3052233 w 4279242"/>
                <a:gd name="connsiteY141" fmla="*/ 102781 h 2955834"/>
                <a:gd name="connsiteX142" fmla="*/ 3048701 w 4279242"/>
                <a:gd name="connsiteY142" fmla="*/ 77595 h 2955834"/>
                <a:gd name="connsiteX143" fmla="*/ 3082671 w 4279242"/>
                <a:gd name="connsiteY143" fmla="*/ 52222 h 2955834"/>
                <a:gd name="connsiteX144" fmla="*/ 3190015 w 4279242"/>
                <a:gd name="connsiteY144" fmla="*/ 13141 h 2955834"/>
                <a:gd name="connsiteX145" fmla="*/ 3177004 w 4279242"/>
                <a:gd name="connsiteY145" fmla="*/ 455 h 2955834"/>
                <a:gd name="connsiteX146" fmla="*/ 3184997 w 4279242"/>
                <a:gd name="connsiteY146" fmla="*/ 5613 h 2955834"/>
                <a:gd name="connsiteX147" fmla="*/ 3177004 w 4279242"/>
                <a:gd name="connsiteY147" fmla="*/ 10632 h 2955834"/>
                <a:gd name="connsiteX148" fmla="*/ 3094892 w 4279242"/>
                <a:gd name="connsiteY148" fmla="*/ 22621 h 2955834"/>
                <a:gd name="connsiteX149" fmla="*/ 2933363 w 4279242"/>
                <a:gd name="connsiteY149" fmla="*/ 64444 h 2955834"/>
                <a:gd name="connsiteX150" fmla="*/ 2882990 w 4279242"/>
                <a:gd name="connsiteY150" fmla="*/ 93209 h 2955834"/>
                <a:gd name="connsiteX151" fmla="*/ 2868910 w 4279242"/>
                <a:gd name="connsiteY151" fmla="*/ 126760 h 2955834"/>
                <a:gd name="connsiteX152" fmla="*/ 2880388 w 4279242"/>
                <a:gd name="connsiteY152" fmla="*/ 137494 h 2955834"/>
                <a:gd name="connsiteX153" fmla="*/ 3072494 w 4279242"/>
                <a:gd name="connsiteY153" fmla="*/ 179131 h 2955834"/>
                <a:gd name="connsiteX154" fmla="*/ 3233139 w 4279242"/>
                <a:gd name="connsiteY154" fmla="*/ 218677 h 2955834"/>
                <a:gd name="connsiteX155" fmla="*/ 3293364 w 4279242"/>
                <a:gd name="connsiteY155" fmla="*/ 228528 h 2955834"/>
                <a:gd name="connsiteX156" fmla="*/ 3303680 w 4279242"/>
                <a:gd name="connsiteY156" fmla="*/ 248696 h 2955834"/>
                <a:gd name="connsiteX157" fmla="*/ 3260324 w 4279242"/>
                <a:gd name="connsiteY157" fmla="*/ 272117 h 2955834"/>
                <a:gd name="connsiteX158" fmla="*/ 3165944 w 4279242"/>
                <a:gd name="connsiteY158" fmla="*/ 274487 h 2955834"/>
                <a:gd name="connsiteX159" fmla="*/ 2948977 w 4279242"/>
                <a:gd name="connsiteY159" fmla="*/ 277879 h 2955834"/>
                <a:gd name="connsiteX160" fmla="*/ 2841958 w 4279242"/>
                <a:gd name="connsiteY160" fmla="*/ 288010 h 2955834"/>
                <a:gd name="connsiteX161" fmla="*/ 2673040 w 4279242"/>
                <a:gd name="connsiteY161" fmla="*/ 314404 h 2955834"/>
                <a:gd name="connsiteX162" fmla="*/ 2362344 w 4279242"/>
                <a:gd name="connsiteY162" fmla="*/ 400234 h 2955834"/>
                <a:gd name="connsiteX163" fmla="*/ 2279721 w 4279242"/>
                <a:gd name="connsiteY163" fmla="*/ 455812 h 2955834"/>
                <a:gd name="connsiteX164" fmla="*/ 2259646 w 4279242"/>
                <a:gd name="connsiteY164" fmla="*/ 489456 h 2955834"/>
                <a:gd name="connsiteX165" fmla="*/ 2350634 w 4279242"/>
                <a:gd name="connsiteY165" fmla="*/ 500608 h 2955834"/>
                <a:gd name="connsiteX166" fmla="*/ 2480377 w 4279242"/>
                <a:gd name="connsiteY166" fmla="*/ 516873 h 2955834"/>
                <a:gd name="connsiteX167" fmla="*/ 2607750 w 4279242"/>
                <a:gd name="connsiteY167" fmla="*/ 532487 h 2955834"/>
                <a:gd name="connsiteX168" fmla="*/ 2737540 w 4279242"/>
                <a:gd name="connsiteY168" fmla="*/ 548519 h 2955834"/>
                <a:gd name="connsiteX169" fmla="*/ 2871094 w 4279242"/>
                <a:gd name="connsiteY169" fmla="*/ 564272 h 2955834"/>
                <a:gd name="connsiteX170" fmla="*/ 2997538 w 4279242"/>
                <a:gd name="connsiteY170" fmla="*/ 577887 h 2955834"/>
                <a:gd name="connsiteX171" fmla="*/ 3080626 w 4279242"/>
                <a:gd name="connsiteY171" fmla="*/ 583928 h 2955834"/>
                <a:gd name="connsiteX172" fmla="*/ 3230723 w 4279242"/>
                <a:gd name="connsiteY172" fmla="*/ 595639 h 2955834"/>
                <a:gd name="connsiteX173" fmla="*/ 3351405 w 4279242"/>
                <a:gd name="connsiteY173" fmla="*/ 606188 h 2955834"/>
                <a:gd name="connsiteX174" fmla="*/ 3492440 w 4279242"/>
                <a:gd name="connsiteY174" fmla="*/ 621662 h 2955834"/>
                <a:gd name="connsiteX175" fmla="*/ 3643653 w 4279242"/>
                <a:gd name="connsiteY175" fmla="*/ 642991 h 2955834"/>
                <a:gd name="connsiteX176" fmla="*/ 3850954 w 4279242"/>
                <a:gd name="connsiteY176" fmla="*/ 692063 h 2955834"/>
                <a:gd name="connsiteX177" fmla="*/ 3885295 w 4279242"/>
                <a:gd name="connsiteY177" fmla="*/ 710419 h 2955834"/>
                <a:gd name="connsiteX178" fmla="*/ 3899190 w 4279242"/>
                <a:gd name="connsiteY178" fmla="*/ 718086 h 2955834"/>
                <a:gd name="connsiteX179" fmla="*/ 3894914 w 4279242"/>
                <a:gd name="connsiteY179" fmla="*/ 723430 h 2955834"/>
                <a:gd name="connsiteX180" fmla="*/ 3798071 w 4279242"/>
                <a:gd name="connsiteY180" fmla="*/ 733328 h 2955834"/>
                <a:gd name="connsiteX181" fmla="*/ 3645465 w 4279242"/>
                <a:gd name="connsiteY181" fmla="*/ 744899 h 2955834"/>
                <a:gd name="connsiteX182" fmla="*/ 3435979 w 4279242"/>
                <a:gd name="connsiteY182" fmla="*/ 748571 h 2955834"/>
                <a:gd name="connsiteX183" fmla="*/ 3116036 w 4279242"/>
                <a:gd name="connsiteY183" fmla="*/ 743087 h 2955834"/>
                <a:gd name="connsiteX184" fmla="*/ 2810916 w 4279242"/>
                <a:gd name="connsiteY184" fmla="*/ 734072 h 2955834"/>
                <a:gd name="connsiteX185" fmla="*/ 2632054 w 4279242"/>
                <a:gd name="connsiteY185" fmla="*/ 728403 h 2955834"/>
                <a:gd name="connsiteX186" fmla="*/ 2393386 w 4279242"/>
                <a:gd name="connsiteY186" fmla="*/ 716832 h 2955834"/>
                <a:gd name="connsiteX187" fmla="*/ 1985847 w 4279242"/>
                <a:gd name="connsiteY187" fmla="*/ 700103 h 2955834"/>
                <a:gd name="connsiteX188" fmla="*/ 1872553 w 4279242"/>
                <a:gd name="connsiteY188" fmla="*/ 709118 h 2955834"/>
                <a:gd name="connsiteX189" fmla="*/ 1859077 w 4279242"/>
                <a:gd name="connsiteY189" fmla="*/ 714369 h 2955834"/>
                <a:gd name="connsiteX190" fmla="*/ 1712326 w 4279242"/>
                <a:gd name="connsiteY190" fmla="*/ 781982 h 2955834"/>
                <a:gd name="connsiteX191" fmla="*/ 1508975 w 4279242"/>
                <a:gd name="connsiteY191" fmla="*/ 827151 h 2955834"/>
                <a:gd name="connsiteX192" fmla="*/ 1429837 w 4279242"/>
                <a:gd name="connsiteY192" fmla="*/ 846808 h 2955834"/>
                <a:gd name="connsiteX193" fmla="*/ 1410598 w 4279242"/>
                <a:gd name="connsiteY193" fmla="*/ 859215 h 2955834"/>
                <a:gd name="connsiteX194" fmla="*/ 1409204 w 4279242"/>
                <a:gd name="connsiteY194" fmla="*/ 871901 h 2955834"/>
                <a:gd name="connsiteX195" fmla="*/ 1420125 w 4279242"/>
                <a:gd name="connsiteY195" fmla="*/ 879011 h 2955834"/>
                <a:gd name="connsiteX196" fmla="*/ 1548660 w 4279242"/>
                <a:gd name="connsiteY196" fmla="*/ 901409 h 2955834"/>
                <a:gd name="connsiteX197" fmla="*/ 1694063 w 4279242"/>
                <a:gd name="connsiteY197" fmla="*/ 936773 h 2955834"/>
                <a:gd name="connsiteX198" fmla="*/ 1860471 w 4279242"/>
                <a:gd name="connsiteY198" fmla="*/ 955918 h 2955834"/>
                <a:gd name="connsiteX199" fmla="*/ 2004574 w 4279242"/>
                <a:gd name="connsiteY199" fmla="*/ 966560 h 2955834"/>
                <a:gd name="connsiteX200" fmla="*/ 2163361 w 4279242"/>
                <a:gd name="connsiteY200" fmla="*/ 978038 h 2955834"/>
                <a:gd name="connsiteX201" fmla="*/ 2270799 w 4279242"/>
                <a:gd name="connsiteY201" fmla="*/ 986263 h 2955834"/>
                <a:gd name="connsiteX202" fmla="*/ 2544598 w 4279242"/>
                <a:gd name="connsiteY202" fmla="*/ 1042817 h 2955834"/>
                <a:gd name="connsiteX203" fmla="*/ 2611096 w 4279242"/>
                <a:gd name="connsiteY203" fmla="*/ 1093004 h 2955834"/>
                <a:gd name="connsiteX204" fmla="*/ 2614953 w 4279242"/>
                <a:gd name="connsiteY204" fmla="*/ 1100857 h 2955834"/>
                <a:gd name="connsiteX205" fmla="*/ 2567136 w 4279242"/>
                <a:gd name="connsiteY205" fmla="*/ 1103738 h 2955834"/>
                <a:gd name="connsiteX206" fmla="*/ 2381257 w 4279242"/>
                <a:gd name="connsiteY206" fmla="*/ 1114426 h 2955834"/>
                <a:gd name="connsiteX207" fmla="*/ 2142682 w 4279242"/>
                <a:gd name="connsiteY207" fmla="*/ 1138219 h 2955834"/>
                <a:gd name="connsiteX208" fmla="*/ 1899227 w 4279242"/>
                <a:gd name="connsiteY208" fmla="*/ 1182737 h 2955834"/>
                <a:gd name="connsiteX209" fmla="*/ 1806938 w 4279242"/>
                <a:gd name="connsiteY209" fmla="*/ 1217450 h 2955834"/>
                <a:gd name="connsiteX210" fmla="*/ 1764651 w 4279242"/>
                <a:gd name="connsiteY210" fmla="*/ 1257181 h 2955834"/>
                <a:gd name="connsiteX211" fmla="*/ 1796854 w 4279242"/>
                <a:gd name="connsiteY211" fmla="*/ 1263083 h 2955834"/>
                <a:gd name="connsiteX212" fmla="*/ 2013682 w 4279242"/>
                <a:gd name="connsiteY212" fmla="*/ 1271076 h 2955834"/>
                <a:gd name="connsiteX213" fmla="*/ 2326237 w 4279242"/>
                <a:gd name="connsiteY213" fmla="*/ 1303000 h 2955834"/>
                <a:gd name="connsiteX214" fmla="*/ 2411741 w 4279242"/>
                <a:gd name="connsiteY214" fmla="*/ 1327025 h 2955834"/>
                <a:gd name="connsiteX215" fmla="*/ 2436417 w 4279242"/>
                <a:gd name="connsiteY215" fmla="*/ 1342314 h 2955834"/>
                <a:gd name="connsiteX216" fmla="*/ 2438740 w 4279242"/>
                <a:gd name="connsiteY216" fmla="*/ 1373588 h 2955834"/>
                <a:gd name="connsiteX217" fmla="*/ 2418851 w 4279242"/>
                <a:gd name="connsiteY217" fmla="*/ 1391432 h 2955834"/>
                <a:gd name="connsiteX218" fmla="*/ 2277165 w 4279242"/>
                <a:gd name="connsiteY218" fmla="*/ 1444547 h 2955834"/>
                <a:gd name="connsiteX219" fmla="*/ 2084502 w 4279242"/>
                <a:gd name="connsiteY219" fmla="*/ 1459557 h 2955834"/>
                <a:gd name="connsiteX220" fmla="*/ 1830917 w 4279242"/>
                <a:gd name="connsiteY220" fmla="*/ 1467735 h 2955834"/>
                <a:gd name="connsiteX221" fmla="*/ 1574311 w 4279242"/>
                <a:gd name="connsiteY221" fmla="*/ 1494084 h 2955834"/>
                <a:gd name="connsiteX222" fmla="*/ 1564552 w 4279242"/>
                <a:gd name="connsiteY222" fmla="*/ 1498452 h 2955834"/>
                <a:gd name="connsiteX223" fmla="*/ 1425515 w 4279242"/>
                <a:gd name="connsiteY223" fmla="*/ 1562255 h 2955834"/>
                <a:gd name="connsiteX224" fmla="*/ 1138797 w 4279242"/>
                <a:gd name="connsiteY224" fmla="*/ 1578426 h 2955834"/>
                <a:gd name="connsiteX225" fmla="*/ 870435 w 4279242"/>
                <a:gd name="connsiteY225" fmla="*/ 1572943 h 2955834"/>
                <a:gd name="connsiteX226" fmla="*/ 730700 w 4279242"/>
                <a:gd name="connsiteY226" fmla="*/ 1613650 h 2955834"/>
                <a:gd name="connsiteX227" fmla="*/ 682047 w 4279242"/>
                <a:gd name="connsiteY227" fmla="*/ 1698457 h 2955834"/>
                <a:gd name="connsiteX228" fmla="*/ 742039 w 4279242"/>
                <a:gd name="connsiteY228" fmla="*/ 1707054 h 2955834"/>
                <a:gd name="connsiteX229" fmla="*/ 913605 w 4279242"/>
                <a:gd name="connsiteY229" fmla="*/ 1732612 h 2955834"/>
                <a:gd name="connsiteX230" fmla="*/ 1145024 w 4279242"/>
                <a:gd name="connsiteY230" fmla="*/ 1776108 h 2955834"/>
                <a:gd name="connsiteX231" fmla="*/ 1387363 w 4279242"/>
                <a:gd name="connsiteY231" fmla="*/ 1845116 h 2955834"/>
                <a:gd name="connsiteX232" fmla="*/ 1448843 w 4279242"/>
                <a:gd name="connsiteY232" fmla="*/ 1879829 h 2955834"/>
                <a:gd name="connsiteX233" fmla="*/ 1457115 w 4279242"/>
                <a:gd name="connsiteY233" fmla="*/ 1937916 h 2955834"/>
                <a:gd name="connsiteX234" fmla="*/ 1385179 w 4279242"/>
                <a:gd name="connsiteY234" fmla="*/ 1997955 h 2955834"/>
                <a:gd name="connsiteX235" fmla="*/ 1130386 w 4279242"/>
                <a:gd name="connsiteY235" fmla="*/ 2111712 h 2955834"/>
                <a:gd name="connsiteX236" fmla="*/ 849198 w 4279242"/>
                <a:gd name="connsiteY236" fmla="*/ 2186993 h 2955834"/>
                <a:gd name="connsiteX237" fmla="*/ 716527 w 4279242"/>
                <a:gd name="connsiteY237" fmla="*/ 2198332 h 2955834"/>
                <a:gd name="connsiteX238" fmla="*/ 661089 w 4279242"/>
                <a:gd name="connsiteY238" fmla="*/ 2205070 h 2955834"/>
                <a:gd name="connsiteX239" fmla="*/ 539942 w 4279242"/>
                <a:gd name="connsiteY239" fmla="*/ 2206232 h 2955834"/>
                <a:gd name="connsiteX240" fmla="*/ 472608 w 4279242"/>
                <a:gd name="connsiteY240" fmla="*/ 2205302 h 2955834"/>
                <a:gd name="connsiteX241" fmla="*/ 435943 w 4279242"/>
                <a:gd name="connsiteY241" fmla="*/ 2247961 h 2955834"/>
                <a:gd name="connsiteX242" fmla="*/ 447049 w 4279242"/>
                <a:gd name="connsiteY242" fmla="*/ 2261577 h 2955834"/>
                <a:gd name="connsiteX243" fmla="*/ 496679 w 4279242"/>
                <a:gd name="connsiteY243" fmla="*/ 2278399 h 2955834"/>
                <a:gd name="connsiteX244" fmla="*/ 515732 w 4279242"/>
                <a:gd name="connsiteY244" fmla="*/ 2304515 h 2955834"/>
                <a:gd name="connsiteX245" fmla="*/ 503975 w 4279242"/>
                <a:gd name="connsiteY245" fmla="*/ 2320547 h 2955834"/>
                <a:gd name="connsiteX246" fmla="*/ 464197 w 4279242"/>
                <a:gd name="connsiteY246" fmla="*/ 2324497 h 2955834"/>
                <a:gd name="connsiteX247" fmla="*/ 236263 w 4279242"/>
                <a:gd name="connsiteY247" fmla="*/ 2403588 h 2955834"/>
                <a:gd name="connsiteX248" fmla="*/ 211866 w 4279242"/>
                <a:gd name="connsiteY248" fmla="*/ 2425940 h 2955834"/>
                <a:gd name="connsiteX249" fmla="*/ 207684 w 4279242"/>
                <a:gd name="connsiteY249" fmla="*/ 2430587 h 2955834"/>
                <a:gd name="connsiteX250" fmla="*/ 234543 w 4279242"/>
                <a:gd name="connsiteY250" fmla="*/ 2436024 h 2955834"/>
                <a:gd name="connsiteX251" fmla="*/ 259033 w 4279242"/>
                <a:gd name="connsiteY251" fmla="*/ 2459259 h 2955834"/>
                <a:gd name="connsiteX252" fmla="*/ 227898 w 4279242"/>
                <a:gd name="connsiteY252" fmla="*/ 2487141 h 2955834"/>
                <a:gd name="connsiteX253" fmla="*/ 177107 w 4279242"/>
                <a:gd name="connsiteY253" fmla="*/ 2491509 h 2955834"/>
                <a:gd name="connsiteX254" fmla="*/ 50570 w 4279242"/>
                <a:gd name="connsiteY254" fmla="*/ 2588119 h 2955834"/>
                <a:gd name="connsiteX255" fmla="*/ 14184 w 4279242"/>
                <a:gd name="connsiteY255" fmla="*/ 2647972 h 2955834"/>
                <a:gd name="connsiteX256" fmla="*/ 467264 w 4279242"/>
                <a:gd name="connsiteY256" fmla="*/ 2859967 h 2955834"/>
                <a:gd name="connsiteX257" fmla="*/ 466009 w 4279242"/>
                <a:gd name="connsiteY257" fmla="*/ 2863917 h 2955834"/>
                <a:gd name="connsiteX258" fmla="*/ 360569 w 4279242"/>
                <a:gd name="connsiteY258" fmla="*/ 2911409 h 2955834"/>
                <a:gd name="connsiteX259" fmla="*/ 316330 w 4279242"/>
                <a:gd name="connsiteY259" fmla="*/ 2931995 h 2955834"/>
                <a:gd name="connsiteX260" fmla="*/ 254432 w 4279242"/>
                <a:gd name="connsiteY260" fmla="*/ 2946122 h 2955834"/>
                <a:gd name="connsiteX261" fmla="*/ 101129 w 4279242"/>
                <a:gd name="connsiteY261" fmla="*/ 2945843 h 2955834"/>
                <a:gd name="connsiteX262" fmla="*/ 87746 w 4279242"/>
                <a:gd name="connsiteY262" fmla="*/ 2938594 h 2955834"/>
                <a:gd name="connsiteX263" fmla="*/ 8143 w 4279242"/>
                <a:gd name="connsiteY263" fmla="*/ 2718931 h 2955834"/>
                <a:gd name="connsiteX264" fmla="*/ 290 w 4279242"/>
                <a:gd name="connsiteY264" fmla="*/ 2662146 h 2955834"/>
                <a:gd name="connsiteX265" fmla="*/ 9909 w 4279242"/>
                <a:gd name="connsiteY265" fmla="*/ 2634961 h 2955834"/>
                <a:gd name="connsiteX266" fmla="*/ 103824 w 4279242"/>
                <a:gd name="connsiteY266" fmla="*/ 2515952 h 2955834"/>
                <a:gd name="connsiteX267" fmla="*/ 192488 w 4279242"/>
                <a:gd name="connsiteY267" fmla="*/ 2476453 h 2955834"/>
                <a:gd name="connsiteX268" fmla="*/ 192721 w 4279242"/>
                <a:gd name="connsiteY268" fmla="*/ 2440113 h 2955834"/>
                <a:gd name="connsiteX269" fmla="*/ 198204 w 4279242"/>
                <a:gd name="connsiteY269" fmla="*/ 2424871 h 2955834"/>
                <a:gd name="connsiteX270" fmla="*/ 384826 w 4279242"/>
                <a:gd name="connsiteY270" fmla="*/ 2314738 h 2955834"/>
                <a:gd name="connsiteX271" fmla="*/ 420515 w 4279242"/>
                <a:gd name="connsiteY271" fmla="*/ 2309394 h 2955834"/>
                <a:gd name="connsiteX272" fmla="*/ 425580 w 4279242"/>
                <a:gd name="connsiteY272" fmla="*/ 2256094 h 2955834"/>
                <a:gd name="connsiteX273" fmla="*/ 484364 w 4279242"/>
                <a:gd name="connsiteY273" fmla="*/ 2193359 h 2955834"/>
                <a:gd name="connsiteX274" fmla="*/ 559041 w 4279242"/>
                <a:gd name="connsiteY274" fmla="*/ 2196334 h 2955834"/>
                <a:gd name="connsiteX275" fmla="*/ 672660 w 4279242"/>
                <a:gd name="connsiteY275" fmla="*/ 2192895 h 2955834"/>
                <a:gd name="connsiteX276" fmla="*/ 674472 w 4279242"/>
                <a:gd name="connsiteY276" fmla="*/ 2192244 h 2955834"/>
                <a:gd name="connsiteX277" fmla="*/ 674426 w 4279242"/>
                <a:gd name="connsiteY277" fmla="*/ 2135923 h 2955834"/>
                <a:gd name="connsiteX278" fmla="*/ 670336 w 4279242"/>
                <a:gd name="connsiteY278" fmla="*/ 1793860 h 2955834"/>
                <a:gd name="connsiteX279" fmla="*/ 668849 w 4279242"/>
                <a:gd name="connsiteY279" fmla="*/ 1722761 h 2955834"/>
                <a:gd name="connsiteX280" fmla="*/ 754725 w 4279242"/>
                <a:gd name="connsiteY280" fmla="*/ 1587116 h 2955834"/>
                <a:gd name="connsiteX281" fmla="*/ 858678 w 4279242"/>
                <a:gd name="connsiteY281" fmla="*/ 1563091 h 2955834"/>
                <a:gd name="connsiteX282" fmla="*/ 1098787 w 4279242"/>
                <a:gd name="connsiteY282" fmla="*/ 1566669 h 2955834"/>
                <a:gd name="connsiteX283" fmla="*/ 1331600 w 4279242"/>
                <a:gd name="connsiteY283" fmla="*/ 1564253 h 2955834"/>
                <a:gd name="connsiteX284" fmla="*/ 1500192 w 4279242"/>
                <a:gd name="connsiteY284" fmla="*/ 1528053 h 2955834"/>
                <a:gd name="connsiteX285" fmla="*/ 1540202 w 4279242"/>
                <a:gd name="connsiteY285" fmla="*/ 1504725 h 2955834"/>
                <a:gd name="connsiteX286" fmla="*/ 1545314 w 4279242"/>
                <a:gd name="connsiteY286" fmla="*/ 1492132 h 2955834"/>
                <a:gd name="connsiteX287" fmla="*/ 1453257 w 4279242"/>
                <a:gd name="connsiteY287" fmla="*/ 1051646 h 2955834"/>
                <a:gd name="connsiteX288" fmla="*/ 1416454 w 4279242"/>
                <a:gd name="connsiteY288" fmla="*/ 912701 h 2955834"/>
                <a:gd name="connsiteX289" fmla="*/ 1400375 w 4279242"/>
                <a:gd name="connsiteY289" fmla="*/ 880173 h 2955834"/>
                <a:gd name="connsiteX290" fmla="*/ 1404232 w 4279242"/>
                <a:gd name="connsiteY290" fmla="*/ 850850 h 2955834"/>
                <a:gd name="connsiteX291" fmla="*/ 1455767 w 4279242"/>
                <a:gd name="connsiteY291" fmla="*/ 827476 h 2955834"/>
                <a:gd name="connsiteX292" fmla="*/ 1591272 w 4279242"/>
                <a:gd name="connsiteY292" fmla="*/ 802104 h 2955834"/>
                <a:gd name="connsiteX293" fmla="*/ 1828500 w 4279242"/>
                <a:gd name="connsiteY293" fmla="*/ 722176 h 2955834"/>
                <a:gd name="connsiteX294" fmla="*/ 1877851 w 4279242"/>
                <a:gd name="connsiteY294" fmla="*/ 696803 h 2955834"/>
                <a:gd name="connsiteX295" fmla="*/ 1961915 w 4279242"/>
                <a:gd name="connsiteY295" fmla="*/ 690019 h 2955834"/>
                <a:gd name="connsiteX296" fmla="*/ 2218056 w 4279242"/>
                <a:gd name="connsiteY296" fmla="*/ 694852 h 2955834"/>
                <a:gd name="connsiteX297" fmla="*/ 2299563 w 4279242"/>
                <a:gd name="connsiteY297" fmla="*/ 699777 h 2955834"/>
                <a:gd name="connsiteX298" fmla="*/ 2297519 w 4279242"/>
                <a:gd name="connsiteY298" fmla="*/ 575657 h 2955834"/>
                <a:gd name="connsiteX299" fmla="*/ 2271403 w 4279242"/>
                <a:gd name="connsiteY299" fmla="*/ 529327 h 2955834"/>
                <a:gd name="connsiteX300" fmla="*/ 2253744 w 4279242"/>
                <a:gd name="connsiteY300" fmla="*/ 493080 h 2955834"/>
                <a:gd name="connsiteX301" fmla="*/ 2281951 w 4279242"/>
                <a:gd name="connsiteY301" fmla="*/ 437688 h 2955834"/>
                <a:gd name="connsiteX302" fmla="*/ 2393386 w 4279242"/>
                <a:gd name="connsiteY302" fmla="*/ 375465 h 2955834"/>
                <a:gd name="connsiteX303" fmla="*/ 2627221 w 4279242"/>
                <a:gd name="connsiteY303" fmla="*/ 312081 h 2955834"/>
                <a:gd name="connsiteX304" fmla="*/ 2816260 w 4279242"/>
                <a:gd name="connsiteY304" fmla="*/ 280528 h 2955834"/>
                <a:gd name="connsiteX305" fmla="*/ 2880109 w 4279242"/>
                <a:gd name="connsiteY305" fmla="*/ 272303 h 2955834"/>
                <a:gd name="connsiteX306" fmla="*/ 2869886 w 4279242"/>
                <a:gd name="connsiteY306" fmla="*/ 182895 h 2955834"/>
                <a:gd name="connsiteX307" fmla="*/ 2859941 w 4279242"/>
                <a:gd name="connsiteY307" fmla="*/ 140236 h 2955834"/>
                <a:gd name="connsiteX308" fmla="*/ 2888427 w 4279242"/>
                <a:gd name="connsiteY308" fmla="*/ 74296 h 2955834"/>
                <a:gd name="connsiteX309" fmla="*/ 2927508 w 4279242"/>
                <a:gd name="connsiteY309" fmla="*/ 54546 h 2955834"/>
                <a:gd name="connsiteX310" fmla="*/ 2969331 w 4279242"/>
                <a:gd name="connsiteY310" fmla="*/ 40419 h 2955834"/>
                <a:gd name="connsiteX311" fmla="*/ 3019797 w 4279242"/>
                <a:gd name="connsiteY311" fmla="*/ 28058 h 2955834"/>
                <a:gd name="connsiteX312" fmla="*/ 3163574 w 4279242"/>
                <a:gd name="connsiteY312" fmla="*/ 780 h 2955834"/>
                <a:gd name="connsiteX313" fmla="*/ 3177004 w 4279242"/>
                <a:gd name="connsiteY313" fmla="*/ 455 h 2955834"/>
                <a:gd name="connsiteX0" fmla="*/ 3190015 w 4279242"/>
                <a:gd name="connsiteY0" fmla="*/ 13141 h 2955834"/>
                <a:gd name="connsiteX1" fmla="*/ 3204468 w 4279242"/>
                <a:gd name="connsiteY1" fmla="*/ 72623 h 2955834"/>
                <a:gd name="connsiteX2" fmla="*/ 3207070 w 4279242"/>
                <a:gd name="connsiteY2" fmla="*/ 104268 h 2955834"/>
                <a:gd name="connsiteX3" fmla="*/ 3217014 w 4279242"/>
                <a:gd name="connsiteY3" fmla="*/ 114910 h 2955834"/>
                <a:gd name="connsiteX4" fmla="*/ 3343784 w 4279242"/>
                <a:gd name="connsiteY4" fmla="*/ 138656 h 2955834"/>
                <a:gd name="connsiteX5" fmla="*/ 3549040 w 4279242"/>
                <a:gd name="connsiteY5" fmla="*/ 225415 h 2955834"/>
                <a:gd name="connsiteX6" fmla="*/ 3607871 w 4279242"/>
                <a:gd name="connsiteY6" fmla="*/ 267145 h 2955834"/>
                <a:gd name="connsiteX7" fmla="*/ 3632546 w 4279242"/>
                <a:gd name="connsiteY7" fmla="*/ 332202 h 2955834"/>
                <a:gd name="connsiteX8" fmla="*/ 3613540 w 4279242"/>
                <a:gd name="connsiteY8" fmla="*/ 471193 h 2955834"/>
                <a:gd name="connsiteX9" fmla="*/ 3590259 w 4279242"/>
                <a:gd name="connsiteY9" fmla="*/ 538992 h 2955834"/>
                <a:gd name="connsiteX10" fmla="*/ 3627481 w 4279242"/>
                <a:gd name="connsiteY10" fmla="*/ 542199 h 2955834"/>
                <a:gd name="connsiteX11" fmla="*/ 3897516 w 4279242"/>
                <a:gd name="connsiteY11" fmla="*/ 570174 h 2955834"/>
                <a:gd name="connsiteX12" fmla="*/ 4161464 w 4279242"/>
                <a:gd name="connsiteY12" fmla="*/ 628539 h 2955834"/>
                <a:gd name="connsiteX13" fmla="*/ 4244506 w 4279242"/>
                <a:gd name="connsiteY13" fmla="*/ 669200 h 2955834"/>
                <a:gd name="connsiteX14" fmla="*/ 4278010 w 4279242"/>
                <a:gd name="connsiteY14" fmla="*/ 750290 h 2955834"/>
                <a:gd name="connsiteX15" fmla="*/ 4171966 w 4279242"/>
                <a:gd name="connsiteY15" fmla="*/ 1083663 h 2955834"/>
                <a:gd name="connsiteX16" fmla="*/ 3980651 w 4279242"/>
                <a:gd name="connsiteY16" fmla="*/ 1419965 h 2955834"/>
                <a:gd name="connsiteX17" fmla="*/ 3974377 w 4279242"/>
                <a:gd name="connsiteY17" fmla="*/ 1439017 h 2955834"/>
                <a:gd name="connsiteX18" fmla="*/ 3967686 w 4279242"/>
                <a:gd name="connsiteY18" fmla="*/ 1668159 h 2955834"/>
                <a:gd name="connsiteX19" fmla="*/ 3960018 w 4279242"/>
                <a:gd name="connsiteY19" fmla="*/ 2171984 h 2955834"/>
                <a:gd name="connsiteX20" fmla="*/ 3960576 w 4279242"/>
                <a:gd name="connsiteY20" fmla="*/ 2517718 h 2955834"/>
                <a:gd name="connsiteX21" fmla="*/ 3970381 w 4279242"/>
                <a:gd name="connsiteY21" fmla="*/ 2654339 h 2955834"/>
                <a:gd name="connsiteX22" fmla="*/ 3992500 w 4279242"/>
                <a:gd name="connsiteY22" fmla="*/ 2744072 h 2955834"/>
                <a:gd name="connsiteX23" fmla="*/ 4011367 w 4279242"/>
                <a:gd name="connsiteY23" fmla="*/ 2875813 h 2955834"/>
                <a:gd name="connsiteX24" fmla="*/ 4018477 w 4279242"/>
                <a:gd name="connsiteY24" fmla="*/ 2945936 h 2955834"/>
                <a:gd name="connsiteX25" fmla="*/ 3943103 w 4279242"/>
                <a:gd name="connsiteY25" fmla="*/ 2952813 h 2955834"/>
                <a:gd name="connsiteX26" fmla="*/ 3755691 w 4279242"/>
                <a:gd name="connsiteY26" fmla="*/ 2955044 h 2955834"/>
                <a:gd name="connsiteX27" fmla="*/ 3469670 w 4279242"/>
                <a:gd name="connsiteY27" fmla="*/ 2899280 h 2955834"/>
                <a:gd name="connsiteX28" fmla="*/ 3343830 w 4279242"/>
                <a:gd name="connsiteY28" fmla="*/ 2796397 h 2955834"/>
                <a:gd name="connsiteX29" fmla="*/ 3329332 w 4279242"/>
                <a:gd name="connsiteY29" fmla="*/ 2764332 h 2955834"/>
                <a:gd name="connsiteX30" fmla="*/ 3352381 w 4279242"/>
                <a:gd name="connsiteY30" fmla="*/ 2713309 h 2955834"/>
                <a:gd name="connsiteX31" fmla="*/ 3432866 w 4279242"/>
                <a:gd name="connsiteY31" fmla="*/ 2701924 h 2955834"/>
                <a:gd name="connsiteX32" fmla="*/ 3666283 w 4279242"/>
                <a:gd name="connsiteY32" fmla="*/ 2733616 h 2955834"/>
                <a:gd name="connsiteX33" fmla="*/ 3751555 w 4279242"/>
                <a:gd name="connsiteY33" fmla="*/ 2748904 h 2955834"/>
                <a:gd name="connsiteX34" fmla="*/ 3821028 w 4279242"/>
                <a:gd name="connsiteY34" fmla="*/ 2725577 h 2955834"/>
                <a:gd name="connsiteX35" fmla="*/ 3823537 w 4279242"/>
                <a:gd name="connsiteY35" fmla="*/ 2681059 h 2955834"/>
                <a:gd name="connsiteX36" fmla="*/ 3782225 w 4279242"/>
                <a:gd name="connsiteY36" fmla="*/ 2649785 h 2955834"/>
                <a:gd name="connsiteX37" fmla="*/ 3646487 w 4279242"/>
                <a:gd name="connsiteY37" fmla="*/ 2602711 h 2955834"/>
                <a:gd name="connsiteX38" fmla="*/ 3389464 w 4279242"/>
                <a:gd name="connsiteY38" fmla="*/ 2530822 h 2955834"/>
                <a:gd name="connsiteX39" fmla="*/ 3255677 w 4279242"/>
                <a:gd name="connsiteY39" fmla="*/ 2464278 h 2955834"/>
                <a:gd name="connsiteX40" fmla="*/ 3235277 w 4279242"/>
                <a:gd name="connsiteY40" fmla="*/ 2444946 h 2955834"/>
                <a:gd name="connsiteX41" fmla="*/ 3215946 w 4279242"/>
                <a:gd name="connsiteY41" fmla="*/ 2438859 h 2955834"/>
                <a:gd name="connsiteX42" fmla="*/ 3072633 w 4279242"/>
                <a:gd name="connsiteY42" fmla="*/ 2455123 h 2955834"/>
                <a:gd name="connsiteX43" fmla="*/ 2985828 w 4279242"/>
                <a:gd name="connsiteY43" fmla="*/ 2460096 h 2955834"/>
                <a:gd name="connsiteX44" fmla="*/ 2886568 w 4279242"/>
                <a:gd name="connsiteY44" fmla="*/ 2415996 h 2955834"/>
                <a:gd name="connsiteX45" fmla="*/ 2830433 w 4279242"/>
                <a:gd name="connsiteY45" fmla="*/ 2392807 h 2955834"/>
                <a:gd name="connsiteX46" fmla="*/ 2580426 w 4279242"/>
                <a:gd name="connsiteY46" fmla="*/ 2394062 h 2955834"/>
                <a:gd name="connsiteX47" fmla="*/ 2467365 w 4279242"/>
                <a:gd name="connsiteY47" fmla="*/ 2383467 h 2955834"/>
                <a:gd name="connsiteX48" fmla="*/ 2411927 w 4279242"/>
                <a:gd name="connsiteY48" fmla="*/ 2361998 h 2955834"/>
                <a:gd name="connsiteX49" fmla="*/ 2167404 w 4279242"/>
                <a:gd name="connsiteY49" fmla="*/ 2229141 h 2955834"/>
                <a:gd name="connsiteX50" fmla="*/ 2108341 w 4279242"/>
                <a:gd name="connsiteY50" fmla="*/ 2176305 h 2955834"/>
                <a:gd name="connsiteX51" fmla="*/ 2107922 w 4279242"/>
                <a:gd name="connsiteY51" fmla="*/ 2110969 h 2955834"/>
                <a:gd name="connsiteX52" fmla="*/ 2215407 w 4279242"/>
                <a:gd name="connsiteY52" fmla="*/ 2020771 h 2955834"/>
                <a:gd name="connsiteX53" fmla="*/ 2538418 w 4279242"/>
                <a:gd name="connsiteY53" fmla="*/ 1870581 h 2955834"/>
                <a:gd name="connsiteX54" fmla="*/ 2665512 w 4279242"/>
                <a:gd name="connsiteY54" fmla="*/ 1857198 h 2955834"/>
                <a:gd name="connsiteX55" fmla="*/ 2718627 w 4279242"/>
                <a:gd name="connsiteY55" fmla="*/ 1865098 h 2955834"/>
                <a:gd name="connsiteX56" fmla="*/ 2758916 w 4279242"/>
                <a:gd name="connsiteY56" fmla="*/ 1866213 h 2955834"/>
                <a:gd name="connsiteX57" fmla="*/ 2776714 w 4279242"/>
                <a:gd name="connsiteY57" fmla="*/ 1856640 h 2955834"/>
                <a:gd name="connsiteX58" fmla="*/ 2769418 w 4279242"/>
                <a:gd name="connsiteY58" fmla="*/ 1837913 h 2955834"/>
                <a:gd name="connsiteX59" fmla="*/ 2685912 w 4279242"/>
                <a:gd name="connsiteY59" fmla="*/ 1790932 h 2955834"/>
                <a:gd name="connsiteX60" fmla="*/ 2519179 w 4279242"/>
                <a:gd name="connsiteY60" fmla="*/ 1756544 h 2955834"/>
                <a:gd name="connsiteX61" fmla="*/ 2388274 w 4279242"/>
                <a:gd name="connsiteY61" fmla="*/ 1754361 h 2955834"/>
                <a:gd name="connsiteX62" fmla="*/ 2320428 w 4279242"/>
                <a:gd name="connsiteY62" fmla="*/ 1762679 h 2955834"/>
                <a:gd name="connsiteX63" fmla="*/ 2287667 w 4279242"/>
                <a:gd name="connsiteY63" fmla="*/ 1758403 h 2955834"/>
                <a:gd name="connsiteX64" fmla="*/ 2240547 w 4279242"/>
                <a:gd name="connsiteY64" fmla="*/ 1746972 h 2955834"/>
                <a:gd name="connsiteX65" fmla="*/ 2009593 w 4279242"/>
                <a:gd name="connsiteY65" fmla="*/ 1721785 h 2955834"/>
                <a:gd name="connsiteX66" fmla="*/ 1913865 w 4279242"/>
                <a:gd name="connsiteY66" fmla="*/ 1709285 h 2955834"/>
                <a:gd name="connsiteX67" fmla="*/ 1811260 w 4279242"/>
                <a:gd name="connsiteY67" fmla="*/ 1632006 h 2955834"/>
                <a:gd name="connsiteX68" fmla="*/ 1901644 w 4279242"/>
                <a:gd name="connsiteY68" fmla="*/ 1623502 h 2955834"/>
                <a:gd name="connsiteX69" fmla="*/ 2037939 w 4279242"/>
                <a:gd name="connsiteY69" fmla="*/ 1609607 h 2955834"/>
                <a:gd name="connsiteX70" fmla="*/ 2148491 w 4279242"/>
                <a:gd name="connsiteY70" fmla="*/ 1596875 h 2955834"/>
                <a:gd name="connsiteX71" fmla="*/ 2302305 w 4279242"/>
                <a:gd name="connsiteY71" fmla="*/ 1576474 h 2955834"/>
                <a:gd name="connsiteX72" fmla="*/ 2465042 w 4279242"/>
                <a:gd name="connsiteY72" fmla="*/ 1544457 h 2955834"/>
                <a:gd name="connsiteX73" fmla="*/ 2548316 w 4279242"/>
                <a:gd name="connsiteY73" fmla="*/ 1513880 h 2955834"/>
                <a:gd name="connsiteX74" fmla="*/ 2699714 w 4279242"/>
                <a:gd name="connsiteY74" fmla="*/ 1481862 h 2955834"/>
                <a:gd name="connsiteX75" fmla="*/ 2864821 w 4279242"/>
                <a:gd name="connsiteY75" fmla="*/ 1462484 h 2955834"/>
                <a:gd name="connsiteX76" fmla="*/ 3053209 w 4279242"/>
                <a:gd name="connsiteY76" fmla="*/ 1452911 h 2955834"/>
                <a:gd name="connsiteX77" fmla="*/ 3011433 w 4279242"/>
                <a:gd name="connsiteY77" fmla="*/ 1418152 h 2955834"/>
                <a:gd name="connsiteX78" fmla="*/ 2726155 w 4279242"/>
                <a:gd name="connsiteY78" fmla="*/ 1289942 h 2955834"/>
                <a:gd name="connsiteX79" fmla="*/ 2442923 w 4279242"/>
                <a:gd name="connsiteY79" fmla="*/ 1265964 h 2955834"/>
                <a:gd name="connsiteX80" fmla="*/ 2423544 w 4279242"/>
                <a:gd name="connsiteY80" fmla="*/ 1251512 h 2955834"/>
                <a:gd name="connsiteX81" fmla="*/ 2442365 w 4279242"/>
                <a:gd name="connsiteY81" fmla="*/ 1209085 h 2955834"/>
                <a:gd name="connsiteX82" fmla="*/ 2500498 w 4279242"/>
                <a:gd name="connsiteY82" fmla="*/ 1197514 h 2955834"/>
                <a:gd name="connsiteX83" fmla="*/ 2593577 w 4279242"/>
                <a:gd name="connsiteY83" fmla="*/ 1196724 h 2955834"/>
                <a:gd name="connsiteX84" fmla="*/ 2685262 w 4279242"/>
                <a:gd name="connsiteY84" fmla="*/ 1191427 h 2955834"/>
                <a:gd name="connsiteX85" fmla="*/ 2763749 w 4279242"/>
                <a:gd name="connsiteY85" fmla="*/ 1210293 h 2955834"/>
                <a:gd name="connsiteX86" fmla="*/ 2774112 w 4279242"/>
                <a:gd name="connsiteY86" fmla="*/ 1211827 h 2955834"/>
                <a:gd name="connsiteX87" fmla="*/ 2927555 w 4279242"/>
                <a:gd name="connsiteY87" fmla="*/ 1204206 h 2955834"/>
                <a:gd name="connsiteX88" fmla="*/ 2927555 w 4279242"/>
                <a:gd name="connsiteY88" fmla="*/ 1188546 h 2955834"/>
                <a:gd name="connsiteX89" fmla="*/ 2958782 w 4279242"/>
                <a:gd name="connsiteY89" fmla="*/ 1157550 h 2955834"/>
                <a:gd name="connsiteX90" fmla="*/ 3064687 w 4279242"/>
                <a:gd name="connsiteY90" fmla="*/ 1173815 h 2955834"/>
                <a:gd name="connsiteX91" fmla="*/ 3151818 w 4279242"/>
                <a:gd name="connsiteY91" fmla="*/ 1204764 h 2955834"/>
                <a:gd name="connsiteX92" fmla="*/ 3174588 w 4279242"/>
                <a:gd name="connsiteY92" fmla="*/ 1219355 h 2955834"/>
                <a:gd name="connsiteX93" fmla="*/ 3269990 w 4279242"/>
                <a:gd name="connsiteY93" fmla="*/ 1152996 h 2955834"/>
                <a:gd name="connsiteX94" fmla="*/ 3421527 w 4279242"/>
                <a:gd name="connsiteY94" fmla="*/ 1150301 h 2955834"/>
                <a:gd name="connsiteX95" fmla="*/ 3386303 w 4279242"/>
                <a:gd name="connsiteY95" fmla="*/ 1131806 h 2955834"/>
                <a:gd name="connsiteX96" fmla="*/ 3017892 w 4279242"/>
                <a:gd name="connsiteY96" fmla="*/ 1010892 h 2955834"/>
                <a:gd name="connsiteX97" fmla="*/ 2795860 w 4279242"/>
                <a:gd name="connsiteY97" fmla="*/ 995185 h 2955834"/>
                <a:gd name="connsiteX98" fmla="*/ 2368989 w 4279242"/>
                <a:gd name="connsiteY98" fmla="*/ 906939 h 2955834"/>
                <a:gd name="connsiteX99" fmla="*/ 2308764 w 4279242"/>
                <a:gd name="connsiteY99" fmla="*/ 872366 h 2955834"/>
                <a:gd name="connsiteX100" fmla="*/ 2290502 w 4279242"/>
                <a:gd name="connsiteY100" fmla="*/ 840348 h 2955834"/>
                <a:gd name="connsiteX101" fmla="*/ 2320382 w 4279242"/>
                <a:gd name="connsiteY101" fmla="*/ 823805 h 2955834"/>
                <a:gd name="connsiteX102" fmla="*/ 2393432 w 4279242"/>
                <a:gd name="connsiteY102" fmla="*/ 817439 h 2955834"/>
                <a:gd name="connsiteX103" fmla="*/ 2611607 w 4279242"/>
                <a:gd name="connsiteY103" fmla="*/ 821156 h 2955834"/>
                <a:gd name="connsiteX104" fmla="*/ 2789122 w 4279242"/>
                <a:gd name="connsiteY104" fmla="*/ 829195 h 2955834"/>
                <a:gd name="connsiteX105" fmla="*/ 2968820 w 4279242"/>
                <a:gd name="connsiteY105" fmla="*/ 840581 h 2955834"/>
                <a:gd name="connsiteX106" fmla="*/ 3099632 w 4279242"/>
                <a:gd name="connsiteY106" fmla="*/ 848713 h 2955834"/>
                <a:gd name="connsiteX107" fmla="*/ 3231606 w 4279242"/>
                <a:gd name="connsiteY107" fmla="*/ 857495 h 2955834"/>
                <a:gd name="connsiteX108" fmla="*/ 3329564 w 4279242"/>
                <a:gd name="connsiteY108" fmla="*/ 860144 h 2955834"/>
                <a:gd name="connsiteX109" fmla="*/ 3526781 w 4279242"/>
                <a:gd name="connsiteY109" fmla="*/ 853267 h 2955834"/>
                <a:gd name="connsiteX110" fmla="*/ 3715076 w 4279242"/>
                <a:gd name="connsiteY110" fmla="*/ 841556 h 2955834"/>
                <a:gd name="connsiteX111" fmla="*/ 3884458 w 4279242"/>
                <a:gd name="connsiteY111" fmla="*/ 826314 h 2955834"/>
                <a:gd name="connsiteX112" fmla="*/ 4193854 w 4279242"/>
                <a:gd name="connsiteY112" fmla="*/ 765067 h 2955834"/>
                <a:gd name="connsiteX113" fmla="*/ 4256030 w 4279242"/>
                <a:gd name="connsiteY113" fmla="*/ 734258 h 2955834"/>
                <a:gd name="connsiteX114" fmla="*/ 4262490 w 4279242"/>
                <a:gd name="connsiteY114" fmla="*/ 702798 h 2955834"/>
                <a:gd name="connsiteX115" fmla="*/ 4230147 w 4279242"/>
                <a:gd name="connsiteY115" fmla="*/ 671896 h 2955834"/>
                <a:gd name="connsiteX116" fmla="*/ 4103888 w 4279242"/>
                <a:gd name="connsiteY116" fmla="*/ 621011 h 2955834"/>
                <a:gd name="connsiteX117" fmla="*/ 3882321 w 4279242"/>
                <a:gd name="connsiteY117" fmla="*/ 578863 h 2955834"/>
                <a:gd name="connsiteX118" fmla="*/ 3662240 w 4279242"/>
                <a:gd name="connsiteY118" fmla="*/ 555071 h 2955834"/>
                <a:gd name="connsiteX119" fmla="*/ 3515536 w 4279242"/>
                <a:gd name="connsiteY119" fmla="*/ 546939 h 2955834"/>
                <a:gd name="connsiteX120" fmla="*/ 3362650 w 4279242"/>
                <a:gd name="connsiteY120" fmla="*/ 537924 h 2955834"/>
                <a:gd name="connsiteX121" fmla="*/ 3228167 w 4279242"/>
                <a:gd name="connsiteY121" fmla="*/ 529698 h 2955834"/>
                <a:gd name="connsiteX122" fmla="*/ 3036805 w 4279242"/>
                <a:gd name="connsiteY122" fmla="*/ 513202 h 2955834"/>
                <a:gd name="connsiteX123" fmla="*/ 2909013 w 4279242"/>
                <a:gd name="connsiteY123" fmla="*/ 500237 h 2955834"/>
                <a:gd name="connsiteX124" fmla="*/ 2769465 w 4279242"/>
                <a:gd name="connsiteY124" fmla="*/ 483368 h 2955834"/>
                <a:gd name="connsiteX125" fmla="*/ 2624712 w 4279242"/>
                <a:gd name="connsiteY125" fmla="*/ 460784 h 2955834"/>
                <a:gd name="connsiteX126" fmla="*/ 2562442 w 4279242"/>
                <a:gd name="connsiteY126" fmla="*/ 444101 h 2955834"/>
                <a:gd name="connsiteX127" fmla="*/ 2549384 w 4279242"/>
                <a:gd name="connsiteY127" fmla="*/ 437549 h 2955834"/>
                <a:gd name="connsiteX128" fmla="*/ 2549477 w 4279242"/>
                <a:gd name="connsiteY128" fmla="*/ 419937 h 2955834"/>
                <a:gd name="connsiteX129" fmla="*/ 2602267 w 4279242"/>
                <a:gd name="connsiteY129" fmla="*/ 398189 h 2955834"/>
                <a:gd name="connsiteX130" fmla="*/ 2790005 w 4279242"/>
                <a:gd name="connsiteY130" fmla="*/ 361060 h 2955834"/>
                <a:gd name="connsiteX131" fmla="*/ 2942750 w 4279242"/>
                <a:gd name="connsiteY131" fmla="*/ 341961 h 2955834"/>
                <a:gd name="connsiteX132" fmla="*/ 3095636 w 4279242"/>
                <a:gd name="connsiteY132" fmla="*/ 333875 h 2955834"/>
                <a:gd name="connsiteX133" fmla="*/ 3361489 w 4279242"/>
                <a:gd name="connsiteY133" fmla="*/ 324535 h 2955834"/>
                <a:gd name="connsiteX134" fmla="*/ 3531800 w 4279242"/>
                <a:gd name="connsiteY134" fmla="*/ 319005 h 2955834"/>
                <a:gd name="connsiteX135" fmla="*/ 3610195 w 4279242"/>
                <a:gd name="connsiteY135" fmla="*/ 316403 h 2955834"/>
                <a:gd name="connsiteX136" fmla="*/ 3620185 w 4279242"/>
                <a:gd name="connsiteY136" fmla="*/ 300928 h 2955834"/>
                <a:gd name="connsiteX137" fmla="*/ 3596997 w 4279242"/>
                <a:gd name="connsiteY137" fmla="*/ 271606 h 2955834"/>
                <a:gd name="connsiteX138" fmla="*/ 3382539 w 4279242"/>
                <a:gd name="connsiteY138" fmla="*/ 158452 h 2955834"/>
                <a:gd name="connsiteX139" fmla="*/ 3257071 w 4279242"/>
                <a:gd name="connsiteY139" fmla="*/ 140143 h 2955834"/>
                <a:gd name="connsiteX140" fmla="*/ 3079975 w 4279242"/>
                <a:gd name="connsiteY140" fmla="*/ 115189 h 2955834"/>
                <a:gd name="connsiteX141" fmla="*/ 3052233 w 4279242"/>
                <a:gd name="connsiteY141" fmla="*/ 102781 h 2955834"/>
                <a:gd name="connsiteX142" fmla="*/ 3048701 w 4279242"/>
                <a:gd name="connsiteY142" fmla="*/ 77595 h 2955834"/>
                <a:gd name="connsiteX143" fmla="*/ 3082671 w 4279242"/>
                <a:gd name="connsiteY143" fmla="*/ 52222 h 2955834"/>
                <a:gd name="connsiteX144" fmla="*/ 3190015 w 4279242"/>
                <a:gd name="connsiteY144" fmla="*/ 13141 h 2955834"/>
                <a:gd name="connsiteX145" fmla="*/ 3177004 w 4279242"/>
                <a:gd name="connsiteY145" fmla="*/ 455 h 2955834"/>
                <a:gd name="connsiteX146" fmla="*/ 3184997 w 4279242"/>
                <a:gd name="connsiteY146" fmla="*/ 5613 h 2955834"/>
                <a:gd name="connsiteX147" fmla="*/ 3177004 w 4279242"/>
                <a:gd name="connsiteY147" fmla="*/ 10632 h 2955834"/>
                <a:gd name="connsiteX148" fmla="*/ 3094892 w 4279242"/>
                <a:gd name="connsiteY148" fmla="*/ 22621 h 2955834"/>
                <a:gd name="connsiteX149" fmla="*/ 2933363 w 4279242"/>
                <a:gd name="connsiteY149" fmla="*/ 64444 h 2955834"/>
                <a:gd name="connsiteX150" fmla="*/ 2882990 w 4279242"/>
                <a:gd name="connsiteY150" fmla="*/ 93209 h 2955834"/>
                <a:gd name="connsiteX151" fmla="*/ 2868910 w 4279242"/>
                <a:gd name="connsiteY151" fmla="*/ 126760 h 2955834"/>
                <a:gd name="connsiteX152" fmla="*/ 2880388 w 4279242"/>
                <a:gd name="connsiteY152" fmla="*/ 137494 h 2955834"/>
                <a:gd name="connsiteX153" fmla="*/ 3072494 w 4279242"/>
                <a:gd name="connsiteY153" fmla="*/ 179131 h 2955834"/>
                <a:gd name="connsiteX154" fmla="*/ 3233139 w 4279242"/>
                <a:gd name="connsiteY154" fmla="*/ 218677 h 2955834"/>
                <a:gd name="connsiteX155" fmla="*/ 3293364 w 4279242"/>
                <a:gd name="connsiteY155" fmla="*/ 228528 h 2955834"/>
                <a:gd name="connsiteX156" fmla="*/ 3303680 w 4279242"/>
                <a:gd name="connsiteY156" fmla="*/ 248696 h 2955834"/>
                <a:gd name="connsiteX157" fmla="*/ 3260324 w 4279242"/>
                <a:gd name="connsiteY157" fmla="*/ 272117 h 2955834"/>
                <a:gd name="connsiteX158" fmla="*/ 3165944 w 4279242"/>
                <a:gd name="connsiteY158" fmla="*/ 274487 h 2955834"/>
                <a:gd name="connsiteX159" fmla="*/ 2948977 w 4279242"/>
                <a:gd name="connsiteY159" fmla="*/ 277879 h 2955834"/>
                <a:gd name="connsiteX160" fmla="*/ 2841958 w 4279242"/>
                <a:gd name="connsiteY160" fmla="*/ 288010 h 2955834"/>
                <a:gd name="connsiteX161" fmla="*/ 2673040 w 4279242"/>
                <a:gd name="connsiteY161" fmla="*/ 314404 h 2955834"/>
                <a:gd name="connsiteX162" fmla="*/ 2362344 w 4279242"/>
                <a:gd name="connsiteY162" fmla="*/ 400234 h 2955834"/>
                <a:gd name="connsiteX163" fmla="*/ 2279721 w 4279242"/>
                <a:gd name="connsiteY163" fmla="*/ 455812 h 2955834"/>
                <a:gd name="connsiteX164" fmla="*/ 2259646 w 4279242"/>
                <a:gd name="connsiteY164" fmla="*/ 489456 h 2955834"/>
                <a:gd name="connsiteX165" fmla="*/ 2350634 w 4279242"/>
                <a:gd name="connsiteY165" fmla="*/ 500608 h 2955834"/>
                <a:gd name="connsiteX166" fmla="*/ 2480377 w 4279242"/>
                <a:gd name="connsiteY166" fmla="*/ 516873 h 2955834"/>
                <a:gd name="connsiteX167" fmla="*/ 2607750 w 4279242"/>
                <a:gd name="connsiteY167" fmla="*/ 532487 h 2955834"/>
                <a:gd name="connsiteX168" fmla="*/ 2737540 w 4279242"/>
                <a:gd name="connsiteY168" fmla="*/ 548519 h 2955834"/>
                <a:gd name="connsiteX169" fmla="*/ 2871094 w 4279242"/>
                <a:gd name="connsiteY169" fmla="*/ 564272 h 2955834"/>
                <a:gd name="connsiteX170" fmla="*/ 2997538 w 4279242"/>
                <a:gd name="connsiteY170" fmla="*/ 577887 h 2955834"/>
                <a:gd name="connsiteX171" fmla="*/ 3080626 w 4279242"/>
                <a:gd name="connsiteY171" fmla="*/ 583928 h 2955834"/>
                <a:gd name="connsiteX172" fmla="*/ 3230723 w 4279242"/>
                <a:gd name="connsiteY172" fmla="*/ 595639 h 2955834"/>
                <a:gd name="connsiteX173" fmla="*/ 3351405 w 4279242"/>
                <a:gd name="connsiteY173" fmla="*/ 606188 h 2955834"/>
                <a:gd name="connsiteX174" fmla="*/ 3492440 w 4279242"/>
                <a:gd name="connsiteY174" fmla="*/ 621662 h 2955834"/>
                <a:gd name="connsiteX175" fmla="*/ 3643653 w 4279242"/>
                <a:gd name="connsiteY175" fmla="*/ 642991 h 2955834"/>
                <a:gd name="connsiteX176" fmla="*/ 3850954 w 4279242"/>
                <a:gd name="connsiteY176" fmla="*/ 692063 h 2955834"/>
                <a:gd name="connsiteX177" fmla="*/ 3885295 w 4279242"/>
                <a:gd name="connsiteY177" fmla="*/ 710419 h 2955834"/>
                <a:gd name="connsiteX178" fmla="*/ 3899190 w 4279242"/>
                <a:gd name="connsiteY178" fmla="*/ 718086 h 2955834"/>
                <a:gd name="connsiteX179" fmla="*/ 3894914 w 4279242"/>
                <a:gd name="connsiteY179" fmla="*/ 723430 h 2955834"/>
                <a:gd name="connsiteX180" fmla="*/ 3798071 w 4279242"/>
                <a:gd name="connsiteY180" fmla="*/ 733328 h 2955834"/>
                <a:gd name="connsiteX181" fmla="*/ 3645465 w 4279242"/>
                <a:gd name="connsiteY181" fmla="*/ 744899 h 2955834"/>
                <a:gd name="connsiteX182" fmla="*/ 3435979 w 4279242"/>
                <a:gd name="connsiteY182" fmla="*/ 748571 h 2955834"/>
                <a:gd name="connsiteX183" fmla="*/ 3116036 w 4279242"/>
                <a:gd name="connsiteY183" fmla="*/ 743087 h 2955834"/>
                <a:gd name="connsiteX184" fmla="*/ 2810916 w 4279242"/>
                <a:gd name="connsiteY184" fmla="*/ 734072 h 2955834"/>
                <a:gd name="connsiteX185" fmla="*/ 2632054 w 4279242"/>
                <a:gd name="connsiteY185" fmla="*/ 728403 h 2955834"/>
                <a:gd name="connsiteX186" fmla="*/ 2393386 w 4279242"/>
                <a:gd name="connsiteY186" fmla="*/ 716832 h 2955834"/>
                <a:gd name="connsiteX187" fmla="*/ 1985847 w 4279242"/>
                <a:gd name="connsiteY187" fmla="*/ 700103 h 2955834"/>
                <a:gd name="connsiteX188" fmla="*/ 1872553 w 4279242"/>
                <a:gd name="connsiteY188" fmla="*/ 709118 h 2955834"/>
                <a:gd name="connsiteX189" fmla="*/ 1859077 w 4279242"/>
                <a:gd name="connsiteY189" fmla="*/ 714369 h 2955834"/>
                <a:gd name="connsiteX190" fmla="*/ 1712326 w 4279242"/>
                <a:gd name="connsiteY190" fmla="*/ 781982 h 2955834"/>
                <a:gd name="connsiteX191" fmla="*/ 1508975 w 4279242"/>
                <a:gd name="connsiteY191" fmla="*/ 827151 h 2955834"/>
                <a:gd name="connsiteX192" fmla="*/ 1429837 w 4279242"/>
                <a:gd name="connsiteY192" fmla="*/ 846808 h 2955834"/>
                <a:gd name="connsiteX193" fmla="*/ 1410598 w 4279242"/>
                <a:gd name="connsiteY193" fmla="*/ 859215 h 2955834"/>
                <a:gd name="connsiteX194" fmla="*/ 1409204 w 4279242"/>
                <a:gd name="connsiteY194" fmla="*/ 871901 h 2955834"/>
                <a:gd name="connsiteX195" fmla="*/ 1420125 w 4279242"/>
                <a:gd name="connsiteY195" fmla="*/ 879011 h 2955834"/>
                <a:gd name="connsiteX196" fmla="*/ 1548660 w 4279242"/>
                <a:gd name="connsiteY196" fmla="*/ 901409 h 2955834"/>
                <a:gd name="connsiteX197" fmla="*/ 1694063 w 4279242"/>
                <a:gd name="connsiteY197" fmla="*/ 936773 h 2955834"/>
                <a:gd name="connsiteX198" fmla="*/ 1860471 w 4279242"/>
                <a:gd name="connsiteY198" fmla="*/ 955918 h 2955834"/>
                <a:gd name="connsiteX199" fmla="*/ 2004574 w 4279242"/>
                <a:gd name="connsiteY199" fmla="*/ 966560 h 2955834"/>
                <a:gd name="connsiteX200" fmla="*/ 2163361 w 4279242"/>
                <a:gd name="connsiteY200" fmla="*/ 978038 h 2955834"/>
                <a:gd name="connsiteX201" fmla="*/ 2270799 w 4279242"/>
                <a:gd name="connsiteY201" fmla="*/ 986263 h 2955834"/>
                <a:gd name="connsiteX202" fmla="*/ 2544598 w 4279242"/>
                <a:gd name="connsiteY202" fmla="*/ 1042817 h 2955834"/>
                <a:gd name="connsiteX203" fmla="*/ 2611096 w 4279242"/>
                <a:gd name="connsiteY203" fmla="*/ 1093004 h 2955834"/>
                <a:gd name="connsiteX204" fmla="*/ 2614953 w 4279242"/>
                <a:gd name="connsiteY204" fmla="*/ 1100857 h 2955834"/>
                <a:gd name="connsiteX205" fmla="*/ 2567136 w 4279242"/>
                <a:gd name="connsiteY205" fmla="*/ 1103738 h 2955834"/>
                <a:gd name="connsiteX206" fmla="*/ 2381257 w 4279242"/>
                <a:gd name="connsiteY206" fmla="*/ 1114426 h 2955834"/>
                <a:gd name="connsiteX207" fmla="*/ 2142682 w 4279242"/>
                <a:gd name="connsiteY207" fmla="*/ 1138219 h 2955834"/>
                <a:gd name="connsiteX208" fmla="*/ 1899227 w 4279242"/>
                <a:gd name="connsiteY208" fmla="*/ 1182737 h 2955834"/>
                <a:gd name="connsiteX209" fmla="*/ 1806938 w 4279242"/>
                <a:gd name="connsiteY209" fmla="*/ 1217450 h 2955834"/>
                <a:gd name="connsiteX210" fmla="*/ 1764651 w 4279242"/>
                <a:gd name="connsiteY210" fmla="*/ 1257181 h 2955834"/>
                <a:gd name="connsiteX211" fmla="*/ 1796854 w 4279242"/>
                <a:gd name="connsiteY211" fmla="*/ 1263083 h 2955834"/>
                <a:gd name="connsiteX212" fmla="*/ 2013682 w 4279242"/>
                <a:gd name="connsiteY212" fmla="*/ 1271076 h 2955834"/>
                <a:gd name="connsiteX213" fmla="*/ 2326237 w 4279242"/>
                <a:gd name="connsiteY213" fmla="*/ 1303000 h 2955834"/>
                <a:gd name="connsiteX214" fmla="*/ 2411741 w 4279242"/>
                <a:gd name="connsiteY214" fmla="*/ 1327025 h 2955834"/>
                <a:gd name="connsiteX215" fmla="*/ 2436417 w 4279242"/>
                <a:gd name="connsiteY215" fmla="*/ 1342314 h 2955834"/>
                <a:gd name="connsiteX216" fmla="*/ 2438740 w 4279242"/>
                <a:gd name="connsiteY216" fmla="*/ 1373588 h 2955834"/>
                <a:gd name="connsiteX217" fmla="*/ 2418851 w 4279242"/>
                <a:gd name="connsiteY217" fmla="*/ 1391432 h 2955834"/>
                <a:gd name="connsiteX218" fmla="*/ 2277165 w 4279242"/>
                <a:gd name="connsiteY218" fmla="*/ 1444547 h 2955834"/>
                <a:gd name="connsiteX219" fmla="*/ 2084502 w 4279242"/>
                <a:gd name="connsiteY219" fmla="*/ 1459557 h 2955834"/>
                <a:gd name="connsiteX220" fmla="*/ 1830917 w 4279242"/>
                <a:gd name="connsiteY220" fmla="*/ 1467735 h 2955834"/>
                <a:gd name="connsiteX221" fmla="*/ 1574311 w 4279242"/>
                <a:gd name="connsiteY221" fmla="*/ 1494084 h 2955834"/>
                <a:gd name="connsiteX222" fmla="*/ 1564552 w 4279242"/>
                <a:gd name="connsiteY222" fmla="*/ 1498452 h 2955834"/>
                <a:gd name="connsiteX223" fmla="*/ 1425515 w 4279242"/>
                <a:gd name="connsiteY223" fmla="*/ 1562255 h 2955834"/>
                <a:gd name="connsiteX224" fmla="*/ 1138797 w 4279242"/>
                <a:gd name="connsiteY224" fmla="*/ 1578426 h 2955834"/>
                <a:gd name="connsiteX225" fmla="*/ 870435 w 4279242"/>
                <a:gd name="connsiteY225" fmla="*/ 1572943 h 2955834"/>
                <a:gd name="connsiteX226" fmla="*/ 730700 w 4279242"/>
                <a:gd name="connsiteY226" fmla="*/ 1613650 h 2955834"/>
                <a:gd name="connsiteX227" fmla="*/ 682047 w 4279242"/>
                <a:gd name="connsiteY227" fmla="*/ 1698457 h 2955834"/>
                <a:gd name="connsiteX228" fmla="*/ 742039 w 4279242"/>
                <a:gd name="connsiteY228" fmla="*/ 1707054 h 2955834"/>
                <a:gd name="connsiteX229" fmla="*/ 913605 w 4279242"/>
                <a:gd name="connsiteY229" fmla="*/ 1732612 h 2955834"/>
                <a:gd name="connsiteX230" fmla="*/ 1145024 w 4279242"/>
                <a:gd name="connsiteY230" fmla="*/ 1776108 h 2955834"/>
                <a:gd name="connsiteX231" fmla="*/ 1387363 w 4279242"/>
                <a:gd name="connsiteY231" fmla="*/ 1845116 h 2955834"/>
                <a:gd name="connsiteX232" fmla="*/ 1448843 w 4279242"/>
                <a:gd name="connsiteY232" fmla="*/ 1879829 h 2955834"/>
                <a:gd name="connsiteX233" fmla="*/ 1457115 w 4279242"/>
                <a:gd name="connsiteY233" fmla="*/ 1937916 h 2955834"/>
                <a:gd name="connsiteX234" fmla="*/ 1385179 w 4279242"/>
                <a:gd name="connsiteY234" fmla="*/ 1997955 h 2955834"/>
                <a:gd name="connsiteX235" fmla="*/ 1130386 w 4279242"/>
                <a:gd name="connsiteY235" fmla="*/ 2111712 h 2955834"/>
                <a:gd name="connsiteX236" fmla="*/ 849198 w 4279242"/>
                <a:gd name="connsiteY236" fmla="*/ 2186993 h 2955834"/>
                <a:gd name="connsiteX237" fmla="*/ 716527 w 4279242"/>
                <a:gd name="connsiteY237" fmla="*/ 2198332 h 2955834"/>
                <a:gd name="connsiteX238" fmla="*/ 661089 w 4279242"/>
                <a:gd name="connsiteY238" fmla="*/ 2205070 h 2955834"/>
                <a:gd name="connsiteX239" fmla="*/ 539942 w 4279242"/>
                <a:gd name="connsiteY239" fmla="*/ 2206232 h 2955834"/>
                <a:gd name="connsiteX240" fmla="*/ 472608 w 4279242"/>
                <a:gd name="connsiteY240" fmla="*/ 2205302 h 2955834"/>
                <a:gd name="connsiteX241" fmla="*/ 435943 w 4279242"/>
                <a:gd name="connsiteY241" fmla="*/ 2247961 h 2955834"/>
                <a:gd name="connsiteX242" fmla="*/ 447049 w 4279242"/>
                <a:gd name="connsiteY242" fmla="*/ 2261577 h 2955834"/>
                <a:gd name="connsiteX243" fmla="*/ 496679 w 4279242"/>
                <a:gd name="connsiteY243" fmla="*/ 2278399 h 2955834"/>
                <a:gd name="connsiteX244" fmla="*/ 515732 w 4279242"/>
                <a:gd name="connsiteY244" fmla="*/ 2304515 h 2955834"/>
                <a:gd name="connsiteX245" fmla="*/ 503975 w 4279242"/>
                <a:gd name="connsiteY245" fmla="*/ 2320547 h 2955834"/>
                <a:gd name="connsiteX246" fmla="*/ 464197 w 4279242"/>
                <a:gd name="connsiteY246" fmla="*/ 2324497 h 2955834"/>
                <a:gd name="connsiteX247" fmla="*/ 236263 w 4279242"/>
                <a:gd name="connsiteY247" fmla="*/ 2403588 h 2955834"/>
                <a:gd name="connsiteX248" fmla="*/ 211866 w 4279242"/>
                <a:gd name="connsiteY248" fmla="*/ 2425940 h 2955834"/>
                <a:gd name="connsiteX249" fmla="*/ 207684 w 4279242"/>
                <a:gd name="connsiteY249" fmla="*/ 2430587 h 2955834"/>
                <a:gd name="connsiteX250" fmla="*/ 234543 w 4279242"/>
                <a:gd name="connsiteY250" fmla="*/ 2436024 h 2955834"/>
                <a:gd name="connsiteX251" fmla="*/ 259033 w 4279242"/>
                <a:gd name="connsiteY251" fmla="*/ 2459259 h 2955834"/>
                <a:gd name="connsiteX252" fmla="*/ 227898 w 4279242"/>
                <a:gd name="connsiteY252" fmla="*/ 2487141 h 2955834"/>
                <a:gd name="connsiteX253" fmla="*/ 177107 w 4279242"/>
                <a:gd name="connsiteY253" fmla="*/ 2491509 h 2955834"/>
                <a:gd name="connsiteX254" fmla="*/ 50570 w 4279242"/>
                <a:gd name="connsiteY254" fmla="*/ 2588119 h 2955834"/>
                <a:gd name="connsiteX255" fmla="*/ 14184 w 4279242"/>
                <a:gd name="connsiteY255" fmla="*/ 2647972 h 2955834"/>
                <a:gd name="connsiteX256" fmla="*/ 467264 w 4279242"/>
                <a:gd name="connsiteY256" fmla="*/ 2859967 h 2955834"/>
                <a:gd name="connsiteX257" fmla="*/ 466009 w 4279242"/>
                <a:gd name="connsiteY257" fmla="*/ 2863917 h 2955834"/>
                <a:gd name="connsiteX258" fmla="*/ 360569 w 4279242"/>
                <a:gd name="connsiteY258" fmla="*/ 2911409 h 2955834"/>
                <a:gd name="connsiteX259" fmla="*/ 316330 w 4279242"/>
                <a:gd name="connsiteY259" fmla="*/ 2931995 h 2955834"/>
                <a:gd name="connsiteX260" fmla="*/ 254432 w 4279242"/>
                <a:gd name="connsiteY260" fmla="*/ 2946122 h 2955834"/>
                <a:gd name="connsiteX261" fmla="*/ 101129 w 4279242"/>
                <a:gd name="connsiteY261" fmla="*/ 2945843 h 2955834"/>
                <a:gd name="connsiteX262" fmla="*/ 87746 w 4279242"/>
                <a:gd name="connsiteY262" fmla="*/ 2938594 h 2955834"/>
                <a:gd name="connsiteX263" fmla="*/ 8143 w 4279242"/>
                <a:gd name="connsiteY263" fmla="*/ 2718931 h 2955834"/>
                <a:gd name="connsiteX264" fmla="*/ 290 w 4279242"/>
                <a:gd name="connsiteY264" fmla="*/ 2662146 h 2955834"/>
                <a:gd name="connsiteX265" fmla="*/ 9909 w 4279242"/>
                <a:gd name="connsiteY265" fmla="*/ 2634961 h 2955834"/>
                <a:gd name="connsiteX266" fmla="*/ 103824 w 4279242"/>
                <a:gd name="connsiteY266" fmla="*/ 2515952 h 2955834"/>
                <a:gd name="connsiteX267" fmla="*/ 192488 w 4279242"/>
                <a:gd name="connsiteY267" fmla="*/ 2476453 h 2955834"/>
                <a:gd name="connsiteX268" fmla="*/ 192721 w 4279242"/>
                <a:gd name="connsiteY268" fmla="*/ 2440113 h 2955834"/>
                <a:gd name="connsiteX269" fmla="*/ 198204 w 4279242"/>
                <a:gd name="connsiteY269" fmla="*/ 2424871 h 2955834"/>
                <a:gd name="connsiteX270" fmla="*/ 384826 w 4279242"/>
                <a:gd name="connsiteY270" fmla="*/ 2314738 h 2955834"/>
                <a:gd name="connsiteX271" fmla="*/ 420515 w 4279242"/>
                <a:gd name="connsiteY271" fmla="*/ 2309394 h 2955834"/>
                <a:gd name="connsiteX272" fmla="*/ 425580 w 4279242"/>
                <a:gd name="connsiteY272" fmla="*/ 2256094 h 2955834"/>
                <a:gd name="connsiteX273" fmla="*/ 484364 w 4279242"/>
                <a:gd name="connsiteY273" fmla="*/ 2193359 h 2955834"/>
                <a:gd name="connsiteX274" fmla="*/ 559041 w 4279242"/>
                <a:gd name="connsiteY274" fmla="*/ 2196334 h 2955834"/>
                <a:gd name="connsiteX275" fmla="*/ 672660 w 4279242"/>
                <a:gd name="connsiteY275" fmla="*/ 2192895 h 2955834"/>
                <a:gd name="connsiteX276" fmla="*/ 674472 w 4279242"/>
                <a:gd name="connsiteY276" fmla="*/ 2192244 h 2955834"/>
                <a:gd name="connsiteX277" fmla="*/ 674426 w 4279242"/>
                <a:gd name="connsiteY277" fmla="*/ 2135923 h 2955834"/>
                <a:gd name="connsiteX278" fmla="*/ 670336 w 4279242"/>
                <a:gd name="connsiteY278" fmla="*/ 1793860 h 2955834"/>
                <a:gd name="connsiteX279" fmla="*/ 668849 w 4279242"/>
                <a:gd name="connsiteY279" fmla="*/ 1722761 h 2955834"/>
                <a:gd name="connsiteX280" fmla="*/ 754725 w 4279242"/>
                <a:gd name="connsiteY280" fmla="*/ 1587116 h 2955834"/>
                <a:gd name="connsiteX281" fmla="*/ 858678 w 4279242"/>
                <a:gd name="connsiteY281" fmla="*/ 1563091 h 2955834"/>
                <a:gd name="connsiteX282" fmla="*/ 1098787 w 4279242"/>
                <a:gd name="connsiteY282" fmla="*/ 1566669 h 2955834"/>
                <a:gd name="connsiteX283" fmla="*/ 1331600 w 4279242"/>
                <a:gd name="connsiteY283" fmla="*/ 1564253 h 2955834"/>
                <a:gd name="connsiteX284" fmla="*/ 1500192 w 4279242"/>
                <a:gd name="connsiteY284" fmla="*/ 1528053 h 2955834"/>
                <a:gd name="connsiteX285" fmla="*/ 1540202 w 4279242"/>
                <a:gd name="connsiteY285" fmla="*/ 1504725 h 2955834"/>
                <a:gd name="connsiteX286" fmla="*/ 1545314 w 4279242"/>
                <a:gd name="connsiteY286" fmla="*/ 1492132 h 2955834"/>
                <a:gd name="connsiteX287" fmla="*/ 1453257 w 4279242"/>
                <a:gd name="connsiteY287" fmla="*/ 1051646 h 2955834"/>
                <a:gd name="connsiteX288" fmla="*/ 1416454 w 4279242"/>
                <a:gd name="connsiteY288" fmla="*/ 912701 h 2955834"/>
                <a:gd name="connsiteX289" fmla="*/ 1400375 w 4279242"/>
                <a:gd name="connsiteY289" fmla="*/ 880173 h 2955834"/>
                <a:gd name="connsiteX290" fmla="*/ 1404232 w 4279242"/>
                <a:gd name="connsiteY290" fmla="*/ 850850 h 2955834"/>
                <a:gd name="connsiteX291" fmla="*/ 1455767 w 4279242"/>
                <a:gd name="connsiteY291" fmla="*/ 827476 h 2955834"/>
                <a:gd name="connsiteX292" fmla="*/ 1591272 w 4279242"/>
                <a:gd name="connsiteY292" fmla="*/ 802104 h 2955834"/>
                <a:gd name="connsiteX293" fmla="*/ 1828500 w 4279242"/>
                <a:gd name="connsiteY293" fmla="*/ 722176 h 2955834"/>
                <a:gd name="connsiteX294" fmla="*/ 1877851 w 4279242"/>
                <a:gd name="connsiteY294" fmla="*/ 696803 h 2955834"/>
                <a:gd name="connsiteX295" fmla="*/ 1961915 w 4279242"/>
                <a:gd name="connsiteY295" fmla="*/ 690019 h 2955834"/>
                <a:gd name="connsiteX296" fmla="*/ 2218056 w 4279242"/>
                <a:gd name="connsiteY296" fmla="*/ 694852 h 2955834"/>
                <a:gd name="connsiteX297" fmla="*/ 2299563 w 4279242"/>
                <a:gd name="connsiteY297" fmla="*/ 699777 h 2955834"/>
                <a:gd name="connsiteX298" fmla="*/ 2297519 w 4279242"/>
                <a:gd name="connsiteY298" fmla="*/ 575657 h 2955834"/>
                <a:gd name="connsiteX299" fmla="*/ 2271403 w 4279242"/>
                <a:gd name="connsiteY299" fmla="*/ 529327 h 2955834"/>
                <a:gd name="connsiteX300" fmla="*/ 2253744 w 4279242"/>
                <a:gd name="connsiteY300" fmla="*/ 493080 h 2955834"/>
                <a:gd name="connsiteX301" fmla="*/ 2281951 w 4279242"/>
                <a:gd name="connsiteY301" fmla="*/ 437688 h 2955834"/>
                <a:gd name="connsiteX302" fmla="*/ 2393386 w 4279242"/>
                <a:gd name="connsiteY302" fmla="*/ 375465 h 2955834"/>
                <a:gd name="connsiteX303" fmla="*/ 2627221 w 4279242"/>
                <a:gd name="connsiteY303" fmla="*/ 312081 h 2955834"/>
                <a:gd name="connsiteX304" fmla="*/ 2816260 w 4279242"/>
                <a:gd name="connsiteY304" fmla="*/ 280528 h 2955834"/>
                <a:gd name="connsiteX305" fmla="*/ 2880109 w 4279242"/>
                <a:gd name="connsiteY305" fmla="*/ 272303 h 2955834"/>
                <a:gd name="connsiteX306" fmla="*/ 2869886 w 4279242"/>
                <a:gd name="connsiteY306" fmla="*/ 182895 h 2955834"/>
                <a:gd name="connsiteX307" fmla="*/ 2859941 w 4279242"/>
                <a:gd name="connsiteY307" fmla="*/ 140236 h 2955834"/>
                <a:gd name="connsiteX308" fmla="*/ 2888427 w 4279242"/>
                <a:gd name="connsiteY308" fmla="*/ 74296 h 2955834"/>
                <a:gd name="connsiteX309" fmla="*/ 2927508 w 4279242"/>
                <a:gd name="connsiteY309" fmla="*/ 54546 h 2955834"/>
                <a:gd name="connsiteX310" fmla="*/ 3019797 w 4279242"/>
                <a:gd name="connsiteY310" fmla="*/ 28058 h 2955834"/>
                <a:gd name="connsiteX311" fmla="*/ 3163574 w 4279242"/>
                <a:gd name="connsiteY311" fmla="*/ 780 h 2955834"/>
                <a:gd name="connsiteX312" fmla="*/ 3177004 w 4279242"/>
                <a:gd name="connsiteY312" fmla="*/ 455 h 295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</a:cxnLst>
              <a:rect l="l" t="t" r="r" b="b"/>
              <a:pathLst>
                <a:path w="4279242" h="2955834">
                  <a:moveTo>
                    <a:pt x="3190015" y="13141"/>
                  </a:moveTo>
                  <a:cubicBezTo>
                    <a:pt x="3195499" y="35354"/>
                    <a:pt x="3200657" y="53849"/>
                    <a:pt x="3204468" y="72623"/>
                  </a:cubicBezTo>
                  <a:cubicBezTo>
                    <a:pt x="3206559" y="82939"/>
                    <a:pt x="3207163" y="93720"/>
                    <a:pt x="3207070" y="104268"/>
                  </a:cubicBezTo>
                  <a:cubicBezTo>
                    <a:pt x="3207024" y="111936"/>
                    <a:pt x="3194228" y="109179"/>
                    <a:pt x="3217014" y="114910"/>
                  </a:cubicBezTo>
                  <a:cubicBezTo>
                    <a:pt x="3239800" y="120641"/>
                    <a:pt x="3288446" y="120239"/>
                    <a:pt x="3343784" y="138656"/>
                  </a:cubicBezTo>
                  <a:cubicBezTo>
                    <a:pt x="3419529" y="151063"/>
                    <a:pt x="3487608" y="180339"/>
                    <a:pt x="3549040" y="225415"/>
                  </a:cubicBezTo>
                  <a:cubicBezTo>
                    <a:pt x="3568418" y="239635"/>
                    <a:pt x="3588633" y="252739"/>
                    <a:pt x="3607871" y="267145"/>
                  </a:cubicBezTo>
                  <a:cubicBezTo>
                    <a:pt x="3629572" y="283409"/>
                    <a:pt x="3635846" y="306272"/>
                    <a:pt x="3632546" y="332202"/>
                  </a:cubicBezTo>
                  <a:cubicBezTo>
                    <a:pt x="3626598" y="378579"/>
                    <a:pt x="3621905" y="425235"/>
                    <a:pt x="3613540" y="471193"/>
                  </a:cubicBezTo>
                  <a:cubicBezTo>
                    <a:pt x="3609358" y="494288"/>
                    <a:pt x="3598345" y="516129"/>
                    <a:pt x="3590259" y="538992"/>
                  </a:cubicBezTo>
                  <a:lnTo>
                    <a:pt x="3627481" y="542199"/>
                  </a:lnTo>
                  <a:cubicBezTo>
                    <a:pt x="3717539" y="551307"/>
                    <a:pt x="3807830" y="558602"/>
                    <a:pt x="3897516" y="570174"/>
                  </a:cubicBezTo>
                  <a:cubicBezTo>
                    <a:pt x="3987064" y="581744"/>
                    <a:pt x="4076285" y="597172"/>
                    <a:pt x="4161464" y="628539"/>
                  </a:cubicBezTo>
                  <a:cubicBezTo>
                    <a:pt x="4190275" y="639134"/>
                    <a:pt x="4217972" y="653586"/>
                    <a:pt x="4244506" y="669200"/>
                  </a:cubicBezTo>
                  <a:cubicBezTo>
                    <a:pt x="4274943" y="687091"/>
                    <a:pt x="4282611" y="715531"/>
                    <a:pt x="4278010" y="750290"/>
                  </a:cubicBezTo>
                  <a:cubicBezTo>
                    <a:pt x="4262443" y="867812"/>
                    <a:pt x="4221178" y="976969"/>
                    <a:pt x="4171966" y="1083663"/>
                  </a:cubicBezTo>
                  <a:cubicBezTo>
                    <a:pt x="4117736" y="1201185"/>
                    <a:pt x="4051842" y="1312062"/>
                    <a:pt x="3980651" y="1419965"/>
                  </a:cubicBezTo>
                  <a:cubicBezTo>
                    <a:pt x="3977073" y="1425401"/>
                    <a:pt x="3974563" y="1432558"/>
                    <a:pt x="3974377" y="1439017"/>
                  </a:cubicBezTo>
                  <a:cubicBezTo>
                    <a:pt x="3971775" y="1515367"/>
                    <a:pt x="3969080" y="1591763"/>
                    <a:pt x="3967686" y="1668159"/>
                  </a:cubicBezTo>
                  <a:cubicBezTo>
                    <a:pt x="3964665" y="1836101"/>
                    <a:pt x="3961645" y="2004042"/>
                    <a:pt x="3960018" y="2171984"/>
                  </a:cubicBezTo>
                  <a:cubicBezTo>
                    <a:pt x="3958903" y="2287228"/>
                    <a:pt x="3959182" y="2402473"/>
                    <a:pt x="3960576" y="2517718"/>
                  </a:cubicBezTo>
                  <a:cubicBezTo>
                    <a:pt x="3961133" y="2563305"/>
                    <a:pt x="3964433" y="2609124"/>
                    <a:pt x="3970381" y="2654339"/>
                  </a:cubicBezTo>
                  <a:cubicBezTo>
                    <a:pt x="3974377" y="2684683"/>
                    <a:pt x="3987017" y="2713773"/>
                    <a:pt x="3992500" y="2744072"/>
                  </a:cubicBezTo>
                  <a:cubicBezTo>
                    <a:pt x="4000400" y="2787707"/>
                    <a:pt x="4005605" y="2831853"/>
                    <a:pt x="4011367" y="2875813"/>
                  </a:cubicBezTo>
                  <a:cubicBezTo>
                    <a:pt x="4014341" y="2898444"/>
                    <a:pt x="4016014" y="2921261"/>
                    <a:pt x="4018477" y="2945936"/>
                  </a:cubicBezTo>
                  <a:cubicBezTo>
                    <a:pt x="3993151" y="2948353"/>
                    <a:pt x="3968150" y="2952163"/>
                    <a:pt x="3943103" y="2952813"/>
                  </a:cubicBezTo>
                  <a:cubicBezTo>
                    <a:pt x="3880648" y="2954486"/>
                    <a:pt x="3818053" y="2957182"/>
                    <a:pt x="3755691" y="2955044"/>
                  </a:cubicBezTo>
                  <a:cubicBezTo>
                    <a:pt x="3657640" y="2951745"/>
                    <a:pt x="3560844" y="2938966"/>
                    <a:pt x="3469670" y="2899280"/>
                  </a:cubicBezTo>
                  <a:cubicBezTo>
                    <a:pt x="3418182" y="2876836"/>
                    <a:pt x="3373478" y="2845561"/>
                    <a:pt x="3343830" y="2796397"/>
                  </a:cubicBezTo>
                  <a:cubicBezTo>
                    <a:pt x="3337789" y="2786406"/>
                    <a:pt x="3332817" y="2775485"/>
                    <a:pt x="3329332" y="2764332"/>
                  </a:cubicBezTo>
                  <a:cubicBezTo>
                    <a:pt x="3321896" y="2740772"/>
                    <a:pt x="3330029" y="2723300"/>
                    <a:pt x="3352381" y="2713309"/>
                  </a:cubicBezTo>
                  <a:cubicBezTo>
                    <a:pt x="3378032" y="2701831"/>
                    <a:pt x="3405542" y="2701413"/>
                    <a:pt x="3432866" y="2701924"/>
                  </a:cubicBezTo>
                  <a:cubicBezTo>
                    <a:pt x="3511865" y="2703504"/>
                    <a:pt x="3589004" y="2719071"/>
                    <a:pt x="3666283" y="2733616"/>
                  </a:cubicBezTo>
                  <a:cubicBezTo>
                    <a:pt x="3694676" y="2738960"/>
                    <a:pt x="3722930" y="2745187"/>
                    <a:pt x="3751555" y="2748904"/>
                  </a:cubicBezTo>
                  <a:cubicBezTo>
                    <a:pt x="3777857" y="2752343"/>
                    <a:pt x="3801696" y="2744258"/>
                    <a:pt x="3821028" y="2725577"/>
                  </a:cubicBezTo>
                  <a:cubicBezTo>
                    <a:pt x="3835247" y="2711868"/>
                    <a:pt x="3837152" y="2695186"/>
                    <a:pt x="3823537" y="2681059"/>
                  </a:cubicBezTo>
                  <a:cubicBezTo>
                    <a:pt x="3811641" y="2668698"/>
                    <a:pt x="3797793" y="2655919"/>
                    <a:pt x="3782225" y="2649785"/>
                  </a:cubicBezTo>
                  <a:cubicBezTo>
                    <a:pt x="3737707" y="2632219"/>
                    <a:pt x="3692446" y="2616187"/>
                    <a:pt x="3646487" y="2602711"/>
                  </a:cubicBezTo>
                  <a:cubicBezTo>
                    <a:pt x="3561123" y="2577710"/>
                    <a:pt x="3474782" y="2556009"/>
                    <a:pt x="3389464" y="2530822"/>
                  </a:cubicBezTo>
                  <a:cubicBezTo>
                    <a:pt x="3341321" y="2516603"/>
                    <a:pt x="3295409" y="2496110"/>
                    <a:pt x="3255677" y="2464278"/>
                  </a:cubicBezTo>
                  <a:cubicBezTo>
                    <a:pt x="3248381" y="2458422"/>
                    <a:pt x="3241086" y="2452196"/>
                    <a:pt x="3235277" y="2444946"/>
                  </a:cubicBezTo>
                  <a:cubicBezTo>
                    <a:pt x="3229701" y="2437976"/>
                    <a:pt x="3223659" y="2437929"/>
                    <a:pt x="3215946" y="2438859"/>
                  </a:cubicBezTo>
                  <a:lnTo>
                    <a:pt x="3072633" y="2455123"/>
                  </a:lnTo>
                  <a:cubicBezTo>
                    <a:pt x="3043822" y="2457911"/>
                    <a:pt x="3014778" y="2458562"/>
                    <a:pt x="2985828" y="2460096"/>
                  </a:cubicBezTo>
                  <a:cubicBezTo>
                    <a:pt x="2945260" y="2462280"/>
                    <a:pt x="2911290" y="2450011"/>
                    <a:pt x="2886568" y="2415996"/>
                  </a:cubicBezTo>
                  <a:cubicBezTo>
                    <a:pt x="2872813" y="2397083"/>
                    <a:pt x="2855155" y="2391971"/>
                    <a:pt x="2830433" y="2392807"/>
                  </a:cubicBezTo>
                  <a:cubicBezTo>
                    <a:pt x="2747159" y="2395642"/>
                    <a:pt x="2663746" y="2395363"/>
                    <a:pt x="2580426" y="2394062"/>
                  </a:cubicBezTo>
                  <a:cubicBezTo>
                    <a:pt x="2542646" y="2393458"/>
                    <a:pt x="2504681" y="2389462"/>
                    <a:pt x="2467365" y="2383467"/>
                  </a:cubicBezTo>
                  <a:cubicBezTo>
                    <a:pt x="2448220" y="2380400"/>
                    <a:pt x="2429957" y="2370270"/>
                    <a:pt x="2411927" y="2361998"/>
                  </a:cubicBezTo>
                  <a:cubicBezTo>
                    <a:pt x="2327492" y="2323103"/>
                    <a:pt x="2243428" y="2283325"/>
                    <a:pt x="2167404" y="2229141"/>
                  </a:cubicBezTo>
                  <a:cubicBezTo>
                    <a:pt x="2145981" y="2213899"/>
                    <a:pt x="2126232" y="2195636"/>
                    <a:pt x="2108341" y="2176305"/>
                  </a:cubicBezTo>
                  <a:cubicBezTo>
                    <a:pt x="2087383" y="2153674"/>
                    <a:pt x="2088405" y="2135133"/>
                    <a:pt x="2107922" y="2110969"/>
                  </a:cubicBezTo>
                  <a:cubicBezTo>
                    <a:pt x="2137849" y="2073932"/>
                    <a:pt x="2176233" y="2046701"/>
                    <a:pt x="2215407" y="2020771"/>
                  </a:cubicBezTo>
                  <a:cubicBezTo>
                    <a:pt x="2315503" y="1954552"/>
                    <a:pt x="2421779" y="1901390"/>
                    <a:pt x="2538418" y="1870581"/>
                  </a:cubicBezTo>
                  <a:cubicBezTo>
                    <a:pt x="2580101" y="1859568"/>
                    <a:pt x="2622388" y="1853666"/>
                    <a:pt x="2665512" y="1857198"/>
                  </a:cubicBezTo>
                  <a:cubicBezTo>
                    <a:pt x="2683310" y="1858639"/>
                    <a:pt x="2700876" y="1863099"/>
                    <a:pt x="2718627" y="1865098"/>
                  </a:cubicBezTo>
                  <a:cubicBezTo>
                    <a:pt x="2731964" y="1866585"/>
                    <a:pt x="2745580" y="1867328"/>
                    <a:pt x="2758916" y="1866213"/>
                  </a:cubicBezTo>
                  <a:cubicBezTo>
                    <a:pt x="2765375" y="1865702"/>
                    <a:pt x="2774855" y="1861520"/>
                    <a:pt x="2776714" y="1856640"/>
                  </a:cubicBezTo>
                  <a:cubicBezTo>
                    <a:pt x="2778526" y="1851854"/>
                    <a:pt x="2773973" y="1842420"/>
                    <a:pt x="2769418" y="1837913"/>
                  </a:cubicBezTo>
                  <a:cubicBezTo>
                    <a:pt x="2746044" y="1814678"/>
                    <a:pt x="2716071" y="1802224"/>
                    <a:pt x="2685912" y="1790932"/>
                  </a:cubicBezTo>
                  <a:cubicBezTo>
                    <a:pt x="2632193" y="1770857"/>
                    <a:pt x="2576383" y="1759333"/>
                    <a:pt x="2519179" y="1756544"/>
                  </a:cubicBezTo>
                  <a:cubicBezTo>
                    <a:pt x="2475591" y="1754407"/>
                    <a:pt x="2431909" y="1753617"/>
                    <a:pt x="2388274" y="1754361"/>
                  </a:cubicBezTo>
                  <a:cubicBezTo>
                    <a:pt x="2365597" y="1754732"/>
                    <a:pt x="2343059" y="1759797"/>
                    <a:pt x="2320428" y="1762679"/>
                  </a:cubicBezTo>
                  <a:cubicBezTo>
                    <a:pt x="2309183" y="1764119"/>
                    <a:pt x="2299099" y="1763840"/>
                    <a:pt x="2287667" y="1758403"/>
                  </a:cubicBezTo>
                  <a:cubicBezTo>
                    <a:pt x="2273355" y="1751619"/>
                    <a:pt x="2256579" y="1748831"/>
                    <a:pt x="2240547" y="1746972"/>
                  </a:cubicBezTo>
                  <a:lnTo>
                    <a:pt x="2009593" y="1721785"/>
                  </a:lnTo>
                  <a:cubicBezTo>
                    <a:pt x="1977622" y="1718207"/>
                    <a:pt x="1945557" y="1714722"/>
                    <a:pt x="1913865" y="1709285"/>
                  </a:cubicBezTo>
                  <a:cubicBezTo>
                    <a:pt x="1867860" y="1700874"/>
                    <a:pt x="1835657" y="1672946"/>
                    <a:pt x="1811260" y="1632006"/>
                  </a:cubicBezTo>
                  <a:lnTo>
                    <a:pt x="1901644" y="1623502"/>
                  </a:lnTo>
                  <a:lnTo>
                    <a:pt x="2037939" y="1609607"/>
                  </a:lnTo>
                  <a:lnTo>
                    <a:pt x="2148491" y="1596875"/>
                  </a:lnTo>
                  <a:cubicBezTo>
                    <a:pt x="2199839" y="1590462"/>
                    <a:pt x="2251281" y="1584885"/>
                    <a:pt x="2302305" y="1576474"/>
                  </a:cubicBezTo>
                  <a:cubicBezTo>
                    <a:pt x="2356861" y="1567506"/>
                    <a:pt x="2411323" y="1557329"/>
                    <a:pt x="2465042" y="1544457"/>
                  </a:cubicBezTo>
                  <a:cubicBezTo>
                    <a:pt x="2493621" y="1537579"/>
                    <a:pt x="2519830" y="1521175"/>
                    <a:pt x="2548316" y="1513880"/>
                  </a:cubicBezTo>
                  <a:cubicBezTo>
                    <a:pt x="2598224" y="1501101"/>
                    <a:pt x="2648830" y="1490041"/>
                    <a:pt x="2699714" y="1481862"/>
                  </a:cubicBezTo>
                  <a:cubicBezTo>
                    <a:pt x="2754409" y="1473079"/>
                    <a:pt x="2809615" y="1466806"/>
                    <a:pt x="2864821" y="1462484"/>
                  </a:cubicBezTo>
                  <a:cubicBezTo>
                    <a:pt x="2927415" y="1457558"/>
                    <a:pt x="2990242" y="1455979"/>
                    <a:pt x="3053209" y="1452911"/>
                  </a:cubicBezTo>
                  <a:cubicBezTo>
                    <a:pt x="3040430" y="1442223"/>
                    <a:pt x="3026489" y="1429444"/>
                    <a:pt x="3011433" y="1418152"/>
                  </a:cubicBezTo>
                  <a:cubicBezTo>
                    <a:pt x="2925975" y="1354071"/>
                    <a:pt x="2829504" y="1314339"/>
                    <a:pt x="2726155" y="1289942"/>
                  </a:cubicBezTo>
                  <a:cubicBezTo>
                    <a:pt x="2632891" y="1267916"/>
                    <a:pt x="2538278" y="1262479"/>
                    <a:pt x="2442923" y="1265964"/>
                  </a:cubicBezTo>
                  <a:cubicBezTo>
                    <a:pt x="2430748" y="1266429"/>
                    <a:pt x="2426333" y="1261642"/>
                    <a:pt x="2423544" y="1251512"/>
                  </a:cubicBezTo>
                  <a:cubicBezTo>
                    <a:pt x="2418340" y="1232459"/>
                    <a:pt x="2423731" y="1215684"/>
                    <a:pt x="2442365" y="1209085"/>
                  </a:cubicBezTo>
                  <a:cubicBezTo>
                    <a:pt x="2460860" y="1202533"/>
                    <a:pt x="2480888" y="1198676"/>
                    <a:pt x="2500498" y="1197514"/>
                  </a:cubicBezTo>
                  <a:cubicBezTo>
                    <a:pt x="2531447" y="1195655"/>
                    <a:pt x="2562582" y="1197654"/>
                    <a:pt x="2593577" y="1196724"/>
                  </a:cubicBezTo>
                  <a:cubicBezTo>
                    <a:pt x="2624154" y="1195795"/>
                    <a:pt x="2654685" y="1192960"/>
                    <a:pt x="2685262" y="1191427"/>
                  </a:cubicBezTo>
                  <a:cubicBezTo>
                    <a:pt x="2713190" y="1190033"/>
                    <a:pt x="2741025" y="1189289"/>
                    <a:pt x="2763749" y="1210293"/>
                  </a:cubicBezTo>
                  <a:cubicBezTo>
                    <a:pt x="2765887" y="1212245"/>
                    <a:pt x="2770627" y="1212013"/>
                    <a:pt x="2774112" y="1211827"/>
                  </a:cubicBezTo>
                  <a:lnTo>
                    <a:pt x="2927555" y="1204206"/>
                  </a:lnTo>
                  <a:lnTo>
                    <a:pt x="2927555" y="1188546"/>
                  </a:lnTo>
                  <a:cubicBezTo>
                    <a:pt x="2927601" y="1168796"/>
                    <a:pt x="2938336" y="1158108"/>
                    <a:pt x="2958782" y="1157550"/>
                  </a:cubicBezTo>
                  <a:cubicBezTo>
                    <a:pt x="2995075" y="1156528"/>
                    <a:pt x="3030253" y="1164010"/>
                    <a:pt x="3064687" y="1173815"/>
                  </a:cubicBezTo>
                  <a:cubicBezTo>
                    <a:pt x="3094288" y="1182226"/>
                    <a:pt x="3123053" y="1193704"/>
                    <a:pt x="3151818" y="1204764"/>
                  </a:cubicBezTo>
                  <a:cubicBezTo>
                    <a:pt x="3159950" y="1207877"/>
                    <a:pt x="3166874" y="1214290"/>
                    <a:pt x="3174588" y="1219355"/>
                  </a:cubicBezTo>
                  <a:cubicBezTo>
                    <a:pt x="3188482" y="1172328"/>
                    <a:pt x="3228446" y="1160710"/>
                    <a:pt x="3269990" y="1152996"/>
                  </a:cubicBezTo>
                  <a:cubicBezTo>
                    <a:pt x="3319991" y="1143702"/>
                    <a:pt x="3370457" y="1147095"/>
                    <a:pt x="3421527" y="1150301"/>
                  </a:cubicBezTo>
                  <a:cubicBezTo>
                    <a:pt x="3409771" y="1144121"/>
                    <a:pt x="3398153" y="1137708"/>
                    <a:pt x="3386303" y="1131806"/>
                  </a:cubicBezTo>
                  <a:cubicBezTo>
                    <a:pt x="3269386" y="1073580"/>
                    <a:pt x="3146659" y="1032965"/>
                    <a:pt x="3017892" y="1010892"/>
                  </a:cubicBezTo>
                  <a:cubicBezTo>
                    <a:pt x="2944423" y="998299"/>
                    <a:pt x="2870118" y="998066"/>
                    <a:pt x="2795860" y="995185"/>
                  </a:cubicBezTo>
                  <a:cubicBezTo>
                    <a:pt x="2648876" y="989469"/>
                    <a:pt x="2505192" y="965212"/>
                    <a:pt x="2368989" y="906939"/>
                  </a:cubicBezTo>
                  <a:cubicBezTo>
                    <a:pt x="2347845" y="897878"/>
                    <a:pt x="2328096" y="885098"/>
                    <a:pt x="2308764" y="872366"/>
                  </a:cubicBezTo>
                  <a:cubicBezTo>
                    <a:pt x="2298076" y="865302"/>
                    <a:pt x="2286738" y="855404"/>
                    <a:pt x="2290502" y="840348"/>
                  </a:cubicBezTo>
                  <a:cubicBezTo>
                    <a:pt x="2294127" y="825757"/>
                    <a:pt x="2308486" y="825199"/>
                    <a:pt x="2320382" y="823805"/>
                  </a:cubicBezTo>
                  <a:cubicBezTo>
                    <a:pt x="2344686" y="821017"/>
                    <a:pt x="2369082" y="817299"/>
                    <a:pt x="2393432" y="817439"/>
                  </a:cubicBezTo>
                  <a:cubicBezTo>
                    <a:pt x="2466157" y="817717"/>
                    <a:pt x="2538882" y="819065"/>
                    <a:pt x="2611607" y="821156"/>
                  </a:cubicBezTo>
                  <a:cubicBezTo>
                    <a:pt x="2670810" y="822876"/>
                    <a:pt x="2729966" y="825943"/>
                    <a:pt x="2789122" y="829195"/>
                  </a:cubicBezTo>
                  <a:lnTo>
                    <a:pt x="2968820" y="840581"/>
                  </a:lnTo>
                  <a:lnTo>
                    <a:pt x="3099632" y="848713"/>
                  </a:lnTo>
                  <a:lnTo>
                    <a:pt x="3231606" y="857495"/>
                  </a:lnTo>
                  <a:cubicBezTo>
                    <a:pt x="3264228" y="859215"/>
                    <a:pt x="3296942" y="860795"/>
                    <a:pt x="3329564" y="860144"/>
                  </a:cubicBezTo>
                  <a:cubicBezTo>
                    <a:pt x="3395319" y="858750"/>
                    <a:pt x="3461073" y="856473"/>
                    <a:pt x="3526781" y="853267"/>
                  </a:cubicBezTo>
                  <a:cubicBezTo>
                    <a:pt x="3589608" y="850246"/>
                    <a:pt x="3652342" y="846203"/>
                    <a:pt x="3715076" y="841556"/>
                  </a:cubicBezTo>
                  <a:cubicBezTo>
                    <a:pt x="3771630" y="837328"/>
                    <a:pt x="3828184" y="832867"/>
                    <a:pt x="3884458" y="826314"/>
                  </a:cubicBezTo>
                  <a:cubicBezTo>
                    <a:pt x="3989155" y="814139"/>
                    <a:pt x="4093897" y="801081"/>
                    <a:pt x="4193854" y="765067"/>
                  </a:cubicBezTo>
                  <a:cubicBezTo>
                    <a:pt x="4215509" y="757260"/>
                    <a:pt x="4236002" y="745782"/>
                    <a:pt x="4256030" y="734258"/>
                  </a:cubicBezTo>
                  <a:cubicBezTo>
                    <a:pt x="4270622" y="725893"/>
                    <a:pt x="4272759" y="716367"/>
                    <a:pt x="4262490" y="702798"/>
                  </a:cubicBezTo>
                  <a:cubicBezTo>
                    <a:pt x="4253567" y="690995"/>
                    <a:pt x="4242415" y="680028"/>
                    <a:pt x="4230147" y="671896"/>
                  </a:cubicBezTo>
                  <a:cubicBezTo>
                    <a:pt x="4191670" y="646384"/>
                    <a:pt x="4147895" y="632954"/>
                    <a:pt x="4103888" y="621011"/>
                  </a:cubicBezTo>
                  <a:cubicBezTo>
                    <a:pt x="4031163" y="601262"/>
                    <a:pt x="3957091" y="587785"/>
                    <a:pt x="3882321" y="578863"/>
                  </a:cubicBezTo>
                  <a:cubicBezTo>
                    <a:pt x="3809038" y="570127"/>
                    <a:pt x="3735709" y="561716"/>
                    <a:pt x="3662240" y="555071"/>
                  </a:cubicBezTo>
                  <a:cubicBezTo>
                    <a:pt x="3613494" y="550656"/>
                    <a:pt x="3564422" y="549680"/>
                    <a:pt x="3515536" y="546939"/>
                  </a:cubicBezTo>
                  <a:lnTo>
                    <a:pt x="3362650" y="537924"/>
                  </a:lnTo>
                  <a:lnTo>
                    <a:pt x="3228167" y="529698"/>
                  </a:lnTo>
                  <a:lnTo>
                    <a:pt x="3036805" y="513202"/>
                  </a:lnTo>
                  <a:lnTo>
                    <a:pt x="2909013" y="500237"/>
                  </a:lnTo>
                  <a:lnTo>
                    <a:pt x="2769465" y="483368"/>
                  </a:lnTo>
                  <a:cubicBezTo>
                    <a:pt x="2721090" y="476677"/>
                    <a:pt x="2672808" y="469288"/>
                    <a:pt x="2624712" y="460784"/>
                  </a:cubicBezTo>
                  <a:cubicBezTo>
                    <a:pt x="2603615" y="457066"/>
                    <a:pt x="2583075" y="450003"/>
                    <a:pt x="2562442" y="444101"/>
                  </a:cubicBezTo>
                  <a:cubicBezTo>
                    <a:pt x="2557842" y="442800"/>
                    <a:pt x="2553381" y="440291"/>
                    <a:pt x="2549384" y="437549"/>
                  </a:cubicBezTo>
                  <a:cubicBezTo>
                    <a:pt x="2540276" y="431322"/>
                    <a:pt x="2539719" y="424723"/>
                    <a:pt x="2549477" y="419937"/>
                  </a:cubicBezTo>
                  <a:cubicBezTo>
                    <a:pt x="2566532" y="411526"/>
                    <a:pt x="2583958" y="402232"/>
                    <a:pt x="2602267" y="398189"/>
                  </a:cubicBezTo>
                  <a:cubicBezTo>
                    <a:pt x="2664583" y="384527"/>
                    <a:pt x="2727131" y="371609"/>
                    <a:pt x="2790005" y="361060"/>
                  </a:cubicBezTo>
                  <a:cubicBezTo>
                    <a:pt x="2840564" y="352556"/>
                    <a:pt x="2891680" y="346422"/>
                    <a:pt x="2942750" y="341961"/>
                  </a:cubicBezTo>
                  <a:cubicBezTo>
                    <a:pt x="2993542" y="337500"/>
                    <a:pt x="3044658" y="335873"/>
                    <a:pt x="3095636" y="333875"/>
                  </a:cubicBezTo>
                  <a:lnTo>
                    <a:pt x="3361489" y="324535"/>
                  </a:lnTo>
                  <a:lnTo>
                    <a:pt x="3531800" y="319005"/>
                  </a:lnTo>
                  <a:lnTo>
                    <a:pt x="3610195" y="316403"/>
                  </a:lnTo>
                  <a:cubicBezTo>
                    <a:pt x="3621579" y="316031"/>
                    <a:pt x="3625762" y="310966"/>
                    <a:pt x="3620185" y="300928"/>
                  </a:cubicBezTo>
                  <a:cubicBezTo>
                    <a:pt x="3614191" y="290101"/>
                    <a:pt x="3606802" y="278576"/>
                    <a:pt x="3596997" y="271606"/>
                  </a:cubicBezTo>
                  <a:cubicBezTo>
                    <a:pt x="3530592" y="224439"/>
                    <a:pt x="3464884" y="174949"/>
                    <a:pt x="3382539" y="158452"/>
                  </a:cubicBezTo>
                  <a:cubicBezTo>
                    <a:pt x="3341135" y="150181"/>
                    <a:pt x="3299080" y="144465"/>
                    <a:pt x="3257071" y="140143"/>
                  </a:cubicBezTo>
                  <a:cubicBezTo>
                    <a:pt x="3197683" y="134056"/>
                    <a:pt x="3137598" y="133358"/>
                    <a:pt x="3079975" y="115189"/>
                  </a:cubicBezTo>
                  <a:cubicBezTo>
                    <a:pt x="3070356" y="112168"/>
                    <a:pt x="3060830" y="107986"/>
                    <a:pt x="3052233" y="102781"/>
                  </a:cubicBezTo>
                  <a:cubicBezTo>
                    <a:pt x="3040848" y="95857"/>
                    <a:pt x="3039222" y="86749"/>
                    <a:pt x="3048701" y="77595"/>
                  </a:cubicBezTo>
                  <a:cubicBezTo>
                    <a:pt x="3058832" y="67790"/>
                    <a:pt x="3069984" y="57473"/>
                    <a:pt x="3082671" y="52222"/>
                  </a:cubicBezTo>
                  <a:cubicBezTo>
                    <a:pt x="3116733" y="38235"/>
                    <a:pt x="3151818" y="26850"/>
                    <a:pt x="3190015" y="13141"/>
                  </a:cubicBezTo>
                  <a:close/>
                  <a:moveTo>
                    <a:pt x="3177004" y="455"/>
                  </a:moveTo>
                  <a:cubicBezTo>
                    <a:pt x="3179885" y="966"/>
                    <a:pt x="3182348" y="3801"/>
                    <a:pt x="3184997" y="5613"/>
                  </a:cubicBezTo>
                  <a:cubicBezTo>
                    <a:pt x="3182348" y="7333"/>
                    <a:pt x="3179839" y="10167"/>
                    <a:pt x="3177004" y="10632"/>
                  </a:cubicBezTo>
                  <a:cubicBezTo>
                    <a:pt x="3149633" y="14721"/>
                    <a:pt x="3121751" y="16441"/>
                    <a:pt x="3094892" y="22621"/>
                  </a:cubicBezTo>
                  <a:cubicBezTo>
                    <a:pt x="3040708" y="35075"/>
                    <a:pt x="2986664" y="48691"/>
                    <a:pt x="2933363" y="64444"/>
                  </a:cubicBezTo>
                  <a:cubicBezTo>
                    <a:pt x="2915287" y="69788"/>
                    <a:pt x="2898744" y="82056"/>
                    <a:pt x="2882990" y="93209"/>
                  </a:cubicBezTo>
                  <a:cubicBezTo>
                    <a:pt x="2872442" y="100690"/>
                    <a:pt x="2867563" y="113098"/>
                    <a:pt x="2868910" y="126760"/>
                  </a:cubicBezTo>
                  <a:cubicBezTo>
                    <a:pt x="2869607" y="133451"/>
                    <a:pt x="2872116" y="137401"/>
                    <a:pt x="2880388" y="137494"/>
                  </a:cubicBezTo>
                  <a:cubicBezTo>
                    <a:pt x="2947211" y="138238"/>
                    <a:pt x="3010921" y="153573"/>
                    <a:pt x="3072494" y="179131"/>
                  </a:cubicBezTo>
                  <a:cubicBezTo>
                    <a:pt x="3123982" y="200461"/>
                    <a:pt x="3178212" y="210963"/>
                    <a:pt x="3233139" y="218677"/>
                  </a:cubicBezTo>
                  <a:cubicBezTo>
                    <a:pt x="3253307" y="221511"/>
                    <a:pt x="3273429" y="224671"/>
                    <a:pt x="3293364" y="228528"/>
                  </a:cubicBezTo>
                  <a:cubicBezTo>
                    <a:pt x="3304285" y="230666"/>
                    <a:pt x="3307770" y="238194"/>
                    <a:pt x="3303680" y="248696"/>
                  </a:cubicBezTo>
                  <a:cubicBezTo>
                    <a:pt x="3295920" y="268632"/>
                    <a:pt x="3277983" y="271234"/>
                    <a:pt x="3260324" y="272117"/>
                  </a:cubicBezTo>
                  <a:cubicBezTo>
                    <a:pt x="3228911" y="273650"/>
                    <a:pt x="3197404" y="273976"/>
                    <a:pt x="3165944" y="274487"/>
                  </a:cubicBezTo>
                  <a:lnTo>
                    <a:pt x="2948977" y="277879"/>
                  </a:lnTo>
                  <a:cubicBezTo>
                    <a:pt x="2913242" y="278994"/>
                    <a:pt x="2877460" y="283084"/>
                    <a:pt x="2841958" y="288010"/>
                  </a:cubicBezTo>
                  <a:cubicBezTo>
                    <a:pt x="2785497" y="295770"/>
                    <a:pt x="2729129" y="304274"/>
                    <a:pt x="2673040" y="314404"/>
                  </a:cubicBezTo>
                  <a:cubicBezTo>
                    <a:pt x="2566904" y="333596"/>
                    <a:pt x="2461510" y="355948"/>
                    <a:pt x="2362344" y="400234"/>
                  </a:cubicBezTo>
                  <a:cubicBezTo>
                    <a:pt x="2331720" y="413896"/>
                    <a:pt x="2301887" y="429649"/>
                    <a:pt x="2279721" y="455812"/>
                  </a:cubicBezTo>
                  <a:cubicBezTo>
                    <a:pt x="2271914" y="465059"/>
                    <a:pt x="2267081" y="476769"/>
                    <a:pt x="2259646" y="489456"/>
                  </a:cubicBezTo>
                  <a:lnTo>
                    <a:pt x="2350634" y="500608"/>
                  </a:lnTo>
                  <a:lnTo>
                    <a:pt x="2480377" y="516873"/>
                  </a:lnTo>
                  <a:lnTo>
                    <a:pt x="2607750" y="532487"/>
                  </a:lnTo>
                  <a:lnTo>
                    <a:pt x="2737540" y="548519"/>
                  </a:lnTo>
                  <a:lnTo>
                    <a:pt x="2871094" y="564272"/>
                  </a:lnTo>
                  <a:lnTo>
                    <a:pt x="2997538" y="577887"/>
                  </a:lnTo>
                  <a:cubicBezTo>
                    <a:pt x="3025141" y="580536"/>
                    <a:pt x="3052930" y="581837"/>
                    <a:pt x="3080626" y="583928"/>
                  </a:cubicBezTo>
                  <a:lnTo>
                    <a:pt x="3230723" y="595639"/>
                  </a:lnTo>
                  <a:lnTo>
                    <a:pt x="3351405" y="606188"/>
                  </a:lnTo>
                  <a:cubicBezTo>
                    <a:pt x="3398479" y="610881"/>
                    <a:pt x="3445506" y="615760"/>
                    <a:pt x="3492440" y="621662"/>
                  </a:cubicBezTo>
                  <a:cubicBezTo>
                    <a:pt x="3542953" y="628028"/>
                    <a:pt x="3593419" y="634906"/>
                    <a:pt x="3643653" y="642991"/>
                  </a:cubicBezTo>
                  <a:cubicBezTo>
                    <a:pt x="3713915" y="654284"/>
                    <a:pt x="3784223" y="665947"/>
                    <a:pt x="3850954" y="692063"/>
                  </a:cubicBezTo>
                  <a:cubicBezTo>
                    <a:pt x="3862943" y="696757"/>
                    <a:pt x="3873864" y="704238"/>
                    <a:pt x="3885295" y="710419"/>
                  </a:cubicBezTo>
                  <a:cubicBezTo>
                    <a:pt x="3889942" y="712928"/>
                    <a:pt x="3894543" y="715531"/>
                    <a:pt x="3899190" y="718086"/>
                  </a:cubicBezTo>
                  <a:cubicBezTo>
                    <a:pt x="3897749" y="719852"/>
                    <a:pt x="3896355" y="721618"/>
                    <a:pt x="3894914" y="723430"/>
                  </a:cubicBezTo>
                  <a:lnTo>
                    <a:pt x="3798071" y="733328"/>
                  </a:lnTo>
                  <a:cubicBezTo>
                    <a:pt x="3747234" y="737697"/>
                    <a:pt x="3696396" y="742901"/>
                    <a:pt x="3645465" y="744899"/>
                  </a:cubicBezTo>
                  <a:cubicBezTo>
                    <a:pt x="3575667" y="747641"/>
                    <a:pt x="3505777" y="748989"/>
                    <a:pt x="3435979" y="748571"/>
                  </a:cubicBezTo>
                  <a:cubicBezTo>
                    <a:pt x="3329332" y="747874"/>
                    <a:pt x="3222637" y="745597"/>
                    <a:pt x="3116036" y="743087"/>
                  </a:cubicBezTo>
                  <a:lnTo>
                    <a:pt x="2810916" y="734072"/>
                  </a:lnTo>
                  <a:lnTo>
                    <a:pt x="2632054" y="728403"/>
                  </a:lnTo>
                  <a:lnTo>
                    <a:pt x="2393386" y="716832"/>
                  </a:lnTo>
                  <a:cubicBezTo>
                    <a:pt x="2257648" y="708467"/>
                    <a:pt x="2121956" y="697965"/>
                    <a:pt x="1985847" y="700103"/>
                  </a:cubicBezTo>
                  <a:cubicBezTo>
                    <a:pt x="1948067" y="700707"/>
                    <a:pt x="1910287" y="705725"/>
                    <a:pt x="1872553" y="709118"/>
                  </a:cubicBezTo>
                  <a:cubicBezTo>
                    <a:pt x="1867906" y="709536"/>
                    <a:pt x="1862795" y="711534"/>
                    <a:pt x="1859077" y="714369"/>
                  </a:cubicBezTo>
                  <a:cubicBezTo>
                    <a:pt x="1815256" y="748013"/>
                    <a:pt x="1763721" y="765160"/>
                    <a:pt x="1712326" y="781982"/>
                  </a:cubicBezTo>
                  <a:cubicBezTo>
                    <a:pt x="1646107" y="803684"/>
                    <a:pt x="1577843" y="816788"/>
                    <a:pt x="1508975" y="827151"/>
                  </a:cubicBezTo>
                  <a:cubicBezTo>
                    <a:pt x="1482208" y="831194"/>
                    <a:pt x="1455999" y="839419"/>
                    <a:pt x="1429837" y="846808"/>
                  </a:cubicBezTo>
                  <a:cubicBezTo>
                    <a:pt x="1422727" y="848806"/>
                    <a:pt x="1415989" y="853964"/>
                    <a:pt x="1410598" y="859215"/>
                  </a:cubicBezTo>
                  <a:cubicBezTo>
                    <a:pt x="1408135" y="861631"/>
                    <a:pt x="1407578" y="868555"/>
                    <a:pt x="1409204" y="871901"/>
                  </a:cubicBezTo>
                  <a:cubicBezTo>
                    <a:pt x="1410877" y="875340"/>
                    <a:pt x="1416639" y="879476"/>
                    <a:pt x="1420125" y="879011"/>
                  </a:cubicBezTo>
                  <a:cubicBezTo>
                    <a:pt x="1465340" y="873388"/>
                    <a:pt x="1507766" y="884262"/>
                    <a:pt x="1548660" y="901409"/>
                  </a:cubicBezTo>
                  <a:cubicBezTo>
                    <a:pt x="1595362" y="920973"/>
                    <a:pt x="1644480" y="929988"/>
                    <a:pt x="1694063" y="936773"/>
                  </a:cubicBezTo>
                  <a:cubicBezTo>
                    <a:pt x="1749362" y="944347"/>
                    <a:pt x="1804894" y="950574"/>
                    <a:pt x="1860471" y="955918"/>
                  </a:cubicBezTo>
                  <a:cubicBezTo>
                    <a:pt x="1908382" y="960519"/>
                    <a:pt x="1956524" y="963121"/>
                    <a:pt x="2004574" y="966560"/>
                  </a:cubicBezTo>
                  <a:lnTo>
                    <a:pt x="2163361" y="978038"/>
                  </a:lnTo>
                  <a:cubicBezTo>
                    <a:pt x="2199189" y="980687"/>
                    <a:pt x="2235064" y="982685"/>
                    <a:pt x="2270799" y="986263"/>
                  </a:cubicBezTo>
                  <a:cubicBezTo>
                    <a:pt x="2364017" y="995557"/>
                    <a:pt x="2457235" y="1005316"/>
                    <a:pt x="2544598" y="1042817"/>
                  </a:cubicBezTo>
                  <a:cubicBezTo>
                    <a:pt x="2570668" y="1054016"/>
                    <a:pt x="2594646" y="1068747"/>
                    <a:pt x="2611096" y="1093004"/>
                  </a:cubicBezTo>
                  <a:cubicBezTo>
                    <a:pt x="2612444" y="1094956"/>
                    <a:pt x="2613234" y="1097279"/>
                    <a:pt x="2614953" y="1100857"/>
                  </a:cubicBezTo>
                  <a:lnTo>
                    <a:pt x="2567136" y="1103738"/>
                  </a:lnTo>
                  <a:cubicBezTo>
                    <a:pt x="2505145" y="1107224"/>
                    <a:pt x="2443062" y="1109315"/>
                    <a:pt x="2381257" y="1114426"/>
                  </a:cubicBezTo>
                  <a:cubicBezTo>
                    <a:pt x="2301608" y="1121025"/>
                    <a:pt x="2222099" y="1129390"/>
                    <a:pt x="2142682" y="1138219"/>
                  </a:cubicBezTo>
                  <a:cubicBezTo>
                    <a:pt x="2060523" y="1147327"/>
                    <a:pt x="1978876" y="1160199"/>
                    <a:pt x="1899227" y="1182737"/>
                  </a:cubicBezTo>
                  <a:cubicBezTo>
                    <a:pt x="1867721" y="1191659"/>
                    <a:pt x="1837144" y="1204485"/>
                    <a:pt x="1806938" y="1217450"/>
                  </a:cubicBezTo>
                  <a:cubicBezTo>
                    <a:pt x="1789744" y="1224838"/>
                    <a:pt x="1774549" y="1236456"/>
                    <a:pt x="1764651" y="1257181"/>
                  </a:cubicBezTo>
                  <a:cubicBezTo>
                    <a:pt x="1776036" y="1259365"/>
                    <a:pt x="1786399" y="1262665"/>
                    <a:pt x="1796854" y="1263083"/>
                  </a:cubicBezTo>
                  <a:lnTo>
                    <a:pt x="2013682" y="1271076"/>
                  </a:lnTo>
                  <a:cubicBezTo>
                    <a:pt x="2118332" y="1276699"/>
                    <a:pt x="2223028" y="1283297"/>
                    <a:pt x="2326237" y="1303000"/>
                  </a:cubicBezTo>
                  <a:cubicBezTo>
                    <a:pt x="2355234" y="1308530"/>
                    <a:pt x="2383534" y="1318057"/>
                    <a:pt x="2411741" y="1327025"/>
                  </a:cubicBezTo>
                  <a:cubicBezTo>
                    <a:pt x="2420710" y="1329906"/>
                    <a:pt x="2429167" y="1336040"/>
                    <a:pt x="2436417" y="1342314"/>
                  </a:cubicBezTo>
                  <a:cubicBezTo>
                    <a:pt x="2447291" y="1351747"/>
                    <a:pt x="2447988" y="1362249"/>
                    <a:pt x="2438740" y="1373588"/>
                  </a:cubicBezTo>
                  <a:cubicBezTo>
                    <a:pt x="2433164" y="1380419"/>
                    <a:pt x="2426101" y="1386367"/>
                    <a:pt x="2418851" y="1391432"/>
                  </a:cubicBezTo>
                  <a:cubicBezTo>
                    <a:pt x="2376238" y="1421312"/>
                    <a:pt x="2327678" y="1435857"/>
                    <a:pt x="2277165" y="1444547"/>
                  </a:cubicBezTo>
                  <a:cubicBezTo>
                    <a:pt x="2213455" y="1455514"/>
                    <a:pt x="2149002" y="1457930"/>
                    <a:pt x="2084502" y="1459557"/>
                  </a:cubicBezTo>
                  <a:cubicBezTo>
                    <a:pt x="1999927" y="1461694"/>
                    <a:pt x="1915213" y="1462020"/>
                    <a:pt x="1830917" y="1467735"/>
                  </a:cubicBezTo>
                  <a:cubicBezTo>
                    <a:pt x="1745180" y="1473544"/>
                    <a:pt x="1659815" y="1484929"/>
                    <a:pt x="1574311" y="1494084"/>
                  </a:cubicBezTo>
                  <a:cubicBezTo>
                    <a:pt x="1570919" y="1494455"/>
                    <a:pt x="1566969" y="1496082"/>
                    <a:pt x="1564552" y="1498452"/>
                  </a:cubicBezTo>
                  <a:cubicBezTo>
                    <a:pt x="1525657" y="1536046"/>
                    <a:pt x="1476678" y="1552031"/>
                    <a:pt x="1425515" y="1562255"/>
                  </a:cubicBezTo>
                  <a:cubicBezTo>
                    <a:pt x="1330810" y="1581214"/>
                    <a:pt x="1234850" y="1580796"/>
                    <a:pt x="1138797" y="1578426"/>
                  </a:cubicBezTo>
                  <a:cubicBezTo>
                    <a:pt x="1049343" y="1576196"/>
                    <a:pt x="959889" y="1572710"/>
                    <a:pt x="870435" y="1572943"/>
                  </a:cubicBezTo>
                  <a:cubicBezTo>
                    <a:pt x="820851" y="1573082"/>
                    <a:pt x="772337" y="1583120"/>
                    <a:pt x="730700" y="1613650"/>
                  </a:cubicBezTo>
                  <a:cubicBezTo>
                    <a:pt x="702493" y="1634329"/>
                    <a:pt x="685439" y="1663884"/>
                    <a:pt x="682047" y="1698457"/>
                  </a:cubicBezTo>
                  <a:lnTo>
                    <a:pt x="742039" y="1707054"/>
                  </a:lnTo>
                  <a:cubicBezTo>
                    <a:pt x="799243" y="1715465"/>
                    <a:pt x="856633" y="1722761"/>
                    <a:pt x="913605" y="1732612"/>
                  </a:cubicBezTo>
                  <a:cubicBezTo>
                    <a:pt x="990931" y="1745996"/>
                    <a:pt x="1068163" y="1760309"/>
                    <a:pt x="1145024" y="1776108"/>
                  </a:cubicBezTo>
                  <a:cubicBezTo>
                    <a:pt x="1227461" y="1793023"/>
                    <a:pt x="1309434" y="1812540"/>
                    <a:pt x="1387363" y="1845116"/>
                  </a:cubicBezTo>
                  <a:cubicBezTo>
                    <a:pt x="1408972" y="1854131"/>
                    <a:pt x="1429697" y="1866259"/>
                    <a:pt x="1448843" y="1879829"/>
                  </a:cubicBezTo>
                  <a:cubicBezTo>
                    <a:pt x="1471567" y="1895907"/>
                    <a:pt x="1473379" y="1915331"/>
                    <a:pt x="1457115" y="1937916"/>
                  </a:cubicBezTo>
                  <a:cubicBezTo>
                    <a:pt x="1438294" y="1963985"/>
                    <a:pt x="1412085" y="1981597"/>
                    <a:pt x="1385179" y="1997955"/>
                  </a:cubicBezTo>
                  <a:cubicBezTo>
                    <a:pt x="1305112" y="2046655"/>
                    <a:pt x="1218493" y="2080996"/>
                    <a:pt x="1130386" y="2111712"/>
                  </a:cubicBezTo>
                  <a:cubicBezTo>
                    <a:pt x="1038562" y="2143776"/>
                    <a:pt x="945018" y="2169892"/>
                    <a:pt x="849198" y="2186993"/>
                  </a:cubicBezTo>
                  <a:cubicBezTo>
                    <a:pt x="805377" y="2194800"/>
                    <a:pt x="761277" y="2199215"/>
                    <a:pt x="716527" y="2198332"/>
                  </a:cubicBezTo>
                  <a:cubicBezTo>
                    <a:pt x="698125" y="2197960"/>
                    <a:pt x="679630" y="2204419"/>
                    <a:pt x="661089" y="2205070"/>
                  </a:cubicBezTo>
                  <a:cubicBezTo>
                    <a:pt x="620753" y="2206417"/>
                    <a:pt x="580324" y="2206232"/>
                    <a:pt x="539942" y="2206232"/>
                  </a:cubicBezTo>
                  <a:cubicBezTo>
                    <a:pt x="517497" y="2206232"/>
                    <a:pt x="495006" y="2204326"/>
                    <a:pt x="472608" y="2205302"/>
                  </a:cubicBezTo>
                  <a:cubicBezTo>
                    <a:pt x="448350" y="2206324"/>
                    <a:pt x="433341" y="2225052"/>
                    <a:pt x="435943" y="2247961"/>
                  </a:cubicBezTo>
                  <a:cubicBezTo>
                    <a:pt x="436733" y="2255025"/>
                    <a:pt x="439475" y="2259346"/>
                    <a:pt x="447049" y="2261577"/>
                  </a:cubicBezTo>
                  <a:cubicBezTo>
                    <a:pt x="463778" y="2266596"/>
                    <a:pt x="480043" y="2273009"/>
                    <a:pt x="496679" y="2278399"/>
                  </a:cubicBezTo>
                  <a:cubicBezTo>
                    <a:pt x="509598" y="2282581"/>
                    <a:pt x="513640" y="2293130"/>
                    <a:pt x="515732" y="2304515"/>
                  </a:cubicBezTo>
                  <a:cubicBezTo>
                    <a:pt x="517265" y="2312926"/>
                    <a:pt x="511968" y="2319153"/>
                    <a:pt x="503975" y="2320547"/>
                  </a:cubicBezTo>
                  <a:cubicBezTo>
                    <a:pt x="490824" y="2322824"/>
                    <a:pt x="476976" y="2326541"/>
                    <a:pt x="464197" y="2324497"/>
                  </a:cubicBezTo>
                  <a:cubicBezTo>
                    <a:pt x="373813" y="2310138"/>
                    <a:pt x="302529" y="2349358"/>
                    <a:pt x="236263" y="2403588"/>
                  </a:cubicBezTo>
                  <a:cubicBezTo>
                    <a:pt x="227759" y="2410559"/>
                    <a:pt x="219952" y="2418459"/>
                    <a:pt x="211866" y="2425940"/>
                  </a:cubicBezTo>
                  <a:cubicBezTo>
                    <a:pt x="210705" y="2427009"/>
                    <a:pt x="209729" y="2428310"/>
                    <a:pt x="207684" y="2430587"/>
                  </a:cubicBezTo>
                  <a:cubicBezTo>
                    <a:pt x="217350" y="2432493"/>
                    <a:pt x="226086" y="2433794"/>
                    <a:pt x="234543" y="2436024"/>
                  </a:cubicBezTo>
                  <a:cubicBezTo>
                    <a:pt x="251040" y="2440392"/>
                    <a:pt x="259730" y="2448943"/>
                    <a:pt x="259033" y="2459259"/>
                  </a:cubicBezTo>
                  <a:cubicBezTo>
                    <a:pt x="258104" y="2473200"/>
                    <a:pt x="243930" y="2485886"/>
                    <a:pt x="227898" y="2487141"/>
                  </a:cubicBezTo>
                  <a:cubicBezTo>
                    <a:pt x="210937" y="2488442"/>
                    <a:pt x="193325" y="2487373"/>
                    <a:pt x="177107" y="2491509"/>
                  </a:cubicBezTo>
                  <a:cubicBezTo>
                    <a:pt x="121576" y="2505636"/>
                    <a:pt x="82402" y="2542672"/>
                    <a:pt x="50570" y="2588119"/>
                  </a:cubicBezTo>
                  <a:cubicBezTo>
                    <a:pt x="37373" y="2606940"/>
                    <a:pt x="26545" y="2627433"/>
                    <a:pt x="14184" y="2647972"/>
                  </a:cubicBezTo>
                  <a:cubicBezTo>
                    <a:pt x="168603" y="2715446"/>
                    <a:pt x="324834" y="2773301"/>
                    <a:pt x="467264" y="2859967"/>
                  </a:cubicBezTo>
                  <a:cubicBezTo>
                    <a:pt x="466845" y="2861268"/>
                    <a:pt x="466427" y="2862616"/>
                    <a:pt x="466009" y="2863917"/>
                  </a:cubicBezTo>
                  <a:lnTo>
                    <a:pt x="360569" y="2911409"/>
                  </a:lnTo>
                  <a:cubicBezTo>
                    <a:pt x="345745" y="2918101"/>
                    <a:pt x="330410" y="2923956"/>
                    <a:pt x="316330" y="2931995"/>
                  </a:cubicBezTo>
                  <a:cubicBezTo>
                    <a:pt x="296859" y="2943055"/>
                    <a:pt x="276738" y="2946587"/>
                    <a:pt x="254432" y="2946122"/>
                  </a:cubicBezTo>
                  <a:cubicBezTo>
                    <a:pt x="203362" y="2945007"/>
                    <a:pt x="152246" y="2945704"/>
                    <a:pt x="101129" y="2945843"/>
                  </a:cubicBezTo>
                  <a:cubicBezTo>
                    <a:pt x="95041" y="2945843"/>
                    <a:pt x="90720" y="2945239"/>
                    <a:pt x="87746" y="2938594"/>
                  </a:cubicBezTo>
                  <a:cubicBezTo>
                    <a:pt x="55589" y="2867356"/>
                    <a:pt x="25058" y="2795560"/>
                    <a:pt x="8143" y="2718931"/>
                  </a:cubicBezTo>
                  <a:cubicBezTo>
                    <a:pt x="4054" y="2700344"/>
                    <a:pt x="3310" y="2681012"/>
                    <a:pt x="290" y="2662146"/>
                  </a:cubicBezTo>
                  <a:cubicBezTo>
                    <a:pt x="-1523" y="2650947"/>
                    <a:pt x="5587" y="2643651"/>
                    <a:pt x="9909" y="2634961"/>
                  </a:cubicBezTo>
                  <a:cubicBezTo>
                    <a:pt x="32912" y="2588724"/>
                    <a:pt x="62559" y="2547784"/>
                    <a:pt x="103824" y="2515952"/>
                  </a:cubicBezTo>
                  <a:cubicBezTo>
                    <a:pt x="129801" y="2495924"/>
                    <a:pt x="158844" y="2482912"/>
                    <a:pt x="192488" y="2476453"/>
                  </a:cubicBezTo>
                  <a:cubicBezTo>
                    <a:pt x="192488" y="2464371"/>
                    <a:pt x="191931" y="2452196"/>
                    <a:pt x="192721" y="2440113"/>
                  </a:cubicBezTo>
                  <a:cubicBezTo>
                    <a:pt x="193046" y="2434863"/>
                    <a:pt x="194719" y="2428403"/>
                    <a:pt x="198204" y="2424871"/>
                  </a:cubicBezTo>
                  <a:cubicBezTo>
                    <a:pt x="250668" y="2371757"/>
                    <a:pt x="310057" y="2330073"/>
                    <a:pt x="384826" y="2314738"/>
                  </a:cubicBezTo>
                  <a:cubicBezTo>
                    <a:pt x="395979" y="2312461"/>
                    <a:pt x="407364" y="2311346"/>
                    <a:pt x="420515" y="2309394"/>
                  </a:cubicBezTo>
                  <a:cubicBezTo>
                    <a:pt x="422327" y="2292154"/>
                    <a:pt x="427021" y="2273845"/>
                    <a:pt x="425580" y="2256094"/>
                  </a:cubicBezTo>
                  <a:cubicBezTo>
                    <a:pt x="421677" y="2207811"/>
                    <a:pt x="449141" y="2194103"/>
                    <a:pt x="484364" y="2193359"/>
                  </a:cubicBezTo>
                  <a:cubicBezTo>
                    <a:pt x="509226" y="2192848"/>
                    <a:pt x="534134" y="2196473"/>
                    <a:pt x="559041" y="2196334"/>
                  </a:cubicBezTo>
                  <a:cubicBezTo>
                    <a:pt x="596914" y="2196101"/>
                    <a:pt x="634787" y="2194149"/>
                    <a:pt x="672660" y="2192895"/>
                  </a:cubicBezTo>
                  <a:cubicBezTo>
                    <a:pt x="673403" y="2192848"/>
                    <a:pt x="674147" y="2192384"/>
                    <a:pt x="674472" y="2192244"/>
                  </a:cubicBezTo>
                  <a:cubicBezTo>
                    <a:pt x="674472" y="2173378"/>
                    <a:pt x="674658" y="2154650"/>
                    <a:pt x="674426" y="2135923"/>
                  </a:cubicBezTo>
                  <a:cubicBezTo>
                    <a:pt x="673124" y="2021886"/>
                    <a:pt x="671777" y="1907896"/>
                    <a:pt x="670336" y="1793860"/>
                  </a:cubicBezTo>
                  <a:cubicBezTo>
                    <a:pt x="670057" y="1770160"/>
                    <a:pt x="669314" y="1746461"/>
                    <a:pt x="668849" y="1722761"/>
                  </a:cubicBezTo>
                  <a:cubicBezTo>
                    <a:pt x="667594" y="1658633"/>
                    <a:pt x="698218" y="1614533"/>
                    <a:pt x="754725" y="1587116"/>
                  </a:cubicBezTo>
                  <a:cubicBezTo>
                    <a:pt x="787440" y="1571270"/>
                    <a:pt x="822757" y="1563138"/>
                    <a:pt x="858678" y="1563091"/>
                  </a:cubicBezTo>
                  <a:cubicBezTo>
                    <a:pt x="938700" y="1563045"/>
                    <a:pt x="1018719" y="1566298"/>
                    <a:pt x="1098787" y="1566669"/>
                  </a:cubicBezTo>
                  <a:lnTo>
                    <a:pt x="1331600" y="1564253"/>
                  </a:lnTo>
                  <a:cubicBezTo>
                    <a:pt x="1389408" y="1561929"/>
                    <a:pt x="1446659" y="1552031"/>
                    <a:pt x="1500192" y="1528053"/>
                  </a:cubicBezTo>
                  <a:cubicBezTo>
                    <a:pt x="1514226" y="1521780"/>
                    <a:pt x="1527377" y="1513276"/>
                    <a:pt x="1540202" y="1504725"/>
                  </a:cubicBezTo>
                  <a:cubicBezTo>
                    <a:pt x="1543409" y="1502588"/>
                    <a:pt x="1546104" y="1495942"/>
                    <a:pt x="1545314" y="1492132"/>
                  </a:cubicBezTo>
                  <a:cubicBezTo>
                    <a:pt x="1515016" y="1345241"/>
                    <a:pt x="1484857" y="1198304"/>
                    <a:pt x="1453257" y="1051646"/>
                  </a:cubicBezTo>
                  <a:cubicBezTo>
                    <a:pt x="1443174" y="1004851"/>
                    <a:pt x="1429512" y="958799"/>
                    <a:pt x="1416454" y="912701"/>
                  </a:cubicBezTo>
                  <a:cubicBezTo>
                    <a:pt x="1413201" y="901223"/>
                    <a:pt x="1406509" y="890582"/>
                    <a:pt x="1400375" y="880173"/>
                  </a:cubicBezTo>
                  <a:cubicBezTo>
                    <a:pt x="1394148" y="869485"/>
                    <a:pt x="1393451" y="857449"/>
                    <a:pt x="1404232" y="850850"/>
                  </a:cubicBezTo>
                  <a:cubicBezTo>
                    <a:pt x="1420264" y="841045"/>
                    <a:pt x="1437690" y="831519"/>
                    <a:pt x="1455767" y="827476"/>
                  </a:cubicBezTo>
                  <a:cubicBezTo>
                    <a:pt x="1500564" y="817392"/>
                    <a:pt x="1546243" y="811398"/>
                    <a:pt x="1591272" y="802104"/>
                  </a:cubicBezTo>
                  <a:cubicBezTo>
                    <a:pt x="1673524" y="785142"/>
                    <a:pt x="1754149" y="762930"/>
                    <a:pt x="1828500" y="722176"/>
                  </a:cubicBezTo>
                  <a:cubicBezTo>
                    <a:pt x="1844718" y="713300"/>
                    <a:pt x="1857683" y="698290"/>
                    <a:pt x="1877851" y="696803"/>
                  </a:cubicBezTo>
                  <a:cubicBezTo>
                    <a:pt x="1905919" y="694666"/>
                    <a:pt x="1933940" y="689833"/>
                    <a:pt x="1961915" y="690019"/>
                  </a:cubicBezTo>
                  <a:cubicBezTo>
                    <a:pt x="2047326" y="690576"/>
                    <a:pt x="2132691" y="692761"/>
                    <a:pt x="2218056" y="694852"/>
                  </a:cubicBezTo>
                  <a:cubicBezTo>
                    <a:pt x="2244869" y="695502"/>
                    <a:pt x="2271682" y="698012"/>
                    <a:pt x="2299563" y="699777"/>
                  </a:cubicBezTo>
                  <a:cubicBezTo>
                    <a:pt x="2303235" y="657444"/>
                    <a:pt x="2305976" y="616597"/>
                    <a:pt x="2297519" y="575657"/>
                  </a:cubicBezTo>
                  <a:cubicBezTo>
                    <a:pt x="2293662" y="557162"/>
                    <a:pt x="2281161" y="544243"/>
                    <a:pt x="2271403" y="529327"/>
                  </a:cubicBezTo>
                  <a:cubicBezTo>
                    <a:pt x="2264014" y="518081"/>
                    <a:pt x="2255603" y="505813"/>
                    <a:pt x="2253744" y="493080"/>
                  </a:cubicBezTo>
                  <a:cubicBezTo>
                    <a:pt x="2250259" y="469474"/>
                    <a:pt x="2265641" y="452466"/>
                    <a:pt x="2281951" y="437688"/>
                  </a:cubicBezTo>
                  <a:cubicBezTo>
                    <a:pt x="2314248" y="408413"/>
                    <a:pt x="2353375" y="391033"/>
                    <a:pt x="2393386" y="375465"/>
                  </a:cubicBezTo>
                  <a:cubicBezTo>
                    <a:pt x="2469085" y="346050"/>
                    <a:pt x="2547712" y="327091"/>
                    <a:pt x="2627221" y="312081"/>
                  </a:cubicBezTo>
                  <a:cubicBezTo>
                    <a:pt x="2690002" y="300231"/>
                    <a:pt x="2753200" y="290705"/>
                    <a:pt x="2816260" y="280528"/>
                  </a:cubicBezTo>
                  <a:cubicBezTo>
                    <a:pt x="2836660" y="277229"/>
                    <a:pt x="2857293" y="275184"/>
                    <a:pt x="2880109" y="272303"/>
                  </a:cubicBezTo>
                  <a:cubicBezTo>
                    <a:pt x="2876717" y="241772"/>
                    <a:pt x="2873975" y="212264"/>
                    <a:pt x="2869886" y="182895"/>
                  </a:cubicBezTo>
                  <a:cubicBezTo>
                    <a:pt x="2867888" y="168490"/>
                    <a:pt x="2863566" y="154363"/>
                    <a:pt x="2859941" y="140236"/>
                  </a:cubicBezTo>
                  <a:cubicBezTo>
                    <a:pt x="2853436" y="114631"/>
                    <a:pt x="2862869" y="90932"/>
                    <a:pt x="2888427" y="74296"/>
                  </a:cubicBezTo>
                  <a:cubicBezTo>
                    <a:pt x="2900602" y="66349"/>
                    <a:pt x="2905613" y="62252"/>
                    <a:pt x="2927508" y="54546"/>
                  </a:cubicBezTo>
                  <a:cubicBezTo>
                    <a:pt x="2949403" y="46840"/>
                    <a:pt x="2980453" y="37019"/>
                    <a:pt x="3019797" y="28058"/>
                  </a:cubicBezTo>
                  <a:cubicBezTo>
                    <a:pt x="3067336" y="17231"/>
                    <a:pt x="3115571" y="9563"/>
                    <a:pt x="3163574" y="780"/>
                  </a:cubicBezTo>
                  <a:cubicBezTo>
                    <a:pt x="3167942" y="-10"/>
                    <a:pt x="3172682" y="-335"/>
                    <a:pt x="3177004" y="455"/>
                  </a:cubicBezTo>
                  <a:close/>
                </a:path>
              </a:pathLst>
            </a:custGeom>
            <a:grpFill/>
            <a:ln w="464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504AC52-0593-4411-8DCE-BE87389F2D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403" y="76200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87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947"/>
            <a:ext cx="12145496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7271" y="2588078"/>
            <a:ext cx="2952115" cy="1729739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 marR="5080" indent="1849755" algn="r">
              <a:lnSpc>
                <a:spcPts val="4320"/>
              </a:lnSpc>
              <a:spcBef>
                <a:spcPts val="645"/>
              </a:spcBef>
            </a:pPr>
            <a:r>
              <a:rPr sz="4000" spc="195" dirty="0">
                <a:solidFill>
                  <a:srgbClr val="FFFFFF"/>
                </a:solidFill>
                <a:latin typeface="Calibri Light"/>
                <a:cs typeface="Calibri Light"/>
              </a:rPr>
              <a:t>Data </a:t>
            </a:r>
            <a:r>
              <a:rPr sz="4000" spc="-89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spc="125" dirty="0">
                <a:solidFill>
                  <a:srgbClr val="FFFFFF"/>
                </a:solidFill>
                <a:latin typeface="Calibri Light"/>
                <a:cs typeface="Calibri Light"/>
              </a:rPr>
              <a:t>Acquisition</a:t>
            </a:r>
            <a:r>
              <a:rPr sz="4000" spc="17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400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endParaRPr sz="4000" dirty="0">
              <a:latin typeface="Calibri Light"/>
              <a:cs typeface="Calibri Light"/>
            </a:endParaRPr>
          </a:p>
          <a:p>
            <a:pPr marR="5080" algn="r">
              <a:lnSpc>
                <a:spcPts val="4230"/>
              </a:lnSpc>
            </a:pPr>
            <a:r>
              <a:rPr sz="4000" spc="95" dirty="0">
                <a:solidFill>
                  <a:srgbClr val="FFFFFF"/>
                </a:solidFill>
                <a:latin typeface="Calibri Light"/>
                <a:cs typeface="Calibri Light"/>
              </a:rPr>
              <a:t>Storage</a:t>
            </a:r>
            <a:endParaRPr sz="4000" dirty="0">
              <a:latin typeface="Calibri Light"/>
              <a:cs typeface="Calibr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60668" y="1974867"/>
            <a:ext cx="5870663" cy="2740025"/>
            <a:chOff x="4645433" y="1840102"/>
            <a:chExt cx="6075680" cy="2740025"/>
          </a:xfrm>
        </p:grpSpPr>
        <p:sp>
          <p:nvSpPr>
            <p:cNvPr id="5" name="object 5"/>
            <p:cNvSpPr/>
            <p:nvPr/>
          </p:nvSpPr>
          <p:spPr>
            <a:xfrm>
              <a:off x="4653371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h="2286000">
                  <a:moveTo>
                    <a:pt x="0" y="0"/>
                  </a:moveTo>
                  <a:lnTo>
                    <a:pt x="1" y="2286000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75928" y="1840102"/>
              <a:ext cx="5744845" cy="1412875"/>
            </a:xfrm>
            <a:custGeom>
              <a:avLst/>
              <a:gdLst/>
              <a:ahLst/>
              <a:cxnLst/>
              <a:rect l="l" t="t" r="r" b="b"/>
              <a:pathLst>
                <a:path w="5744845" h="1412875">
                  <a:moveTo>
                    <a:pt x="5603447" y="0"/>
                  </a:moveTo>
                  <a:lnTo>
                    <a:pt x="141235" y="0"/>
                  </a:lnTo>
                  <a:lnTo>
                    <a:pt x="96594" y="7200"/>
                  </a:lnTo>
                  <a:lnTo>
                    <a:pt x="57823" y="27250"/>
                  </a:lnTo>
                  <a:lnTo>
                    <a:pt x="27250" y="57823"/>
                  </a:lnTo>
                  <a:lnTo>
                    <a:pt x="7200" y="96594"/>
                  </a:lnTo>
                  <a:lnTo>
                    <a:pt x="0" y="141236"/>
                  </a:lnTo>
                  <a:lnTo>
                    <a:pt x="0" y="1271115"/>
                  </a:lnTo>
                  <a:lnTo>
                    <a:pt x="7200" y="1315756"/>
                  </a:lnTo>
                  <a:lnTo>
                    <a:pt x="27250" y="1354527"/>
                  </a:lnTo>
                  <a:lnTo>
                    <a:pt x="57823" y="1385101"/>
                  </a:lnTo>
                  <a:lnTo>
                    <a:pt x="96594" y="1405151"/>
                  </a:lnTo>
                  <a:lnTo>
                    <a:pt x="141235" y="1412351"/>
                  </a:lnTo>
                  <a:lnTo>
                    <a:pt x="5603447" y="1412351"/>
                  </a:lnTo>
                  <a:lnTo>
                    <a:pt x="5648088" y="1405151"/>
                  </a:lnTo>
                  <a:lnTo>
                    <a:pt x="5686858" y="1385101"/>
                  </a:lnTo>
                  <a:lnTo>
                    <a:pt x="5717432" y="1354527"/>
                  </a:lnTo>
                  <a:lnTo>
                    <a:pt x="5737482" y="1315756"/>
                  </a:lnTo>
                  <a:lnTo>
                    <a:pt x="5744682" y="1271115"/>
                  </a:lnTo>
                  <a:lnTo>
                    <a:pt x="5744682" y="141236"/>
                  </a:lnTo>
                  <a:lnTo>
                    <a:pt x="5737482" y="96594"/>
                  </a:lnTo>
                  <a:lnTo>
                    <a:pt x="5717432" y="57823"/>
                  </a:lnTo>
                  <a:lnTo>
                    <a:pt x="5686858" y="27250"/>
                  </a:lnTo>
                  <a:lnTo>
                    <a:pt x="5648088" y="7200"/>
                  </a:lnTo>
                  <a:lnTo>
                    <a:pt x="56034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1055" y="2154936"/>
              <a:ext cx="780288" cy="78028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743111" y="2420765"/>
            <a:ext cx="6248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5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0" y="1907050"/>
            <a:ext cx="1931035" cy="143383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spc="-16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 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gle</a:t>
            </a:r>
            <a:endParaRPr sz="1800" dirty="0">
              <a:latin typeface="Calibri"/>
              <a:cs typeface="Calibri"/>
            </a:endParaRPr>
          </a:p>
          <a:p>
            <a:pPr marL="12700" marR="88900">
              <a:lnSpc>
                <a:spcPct val="102200"/>
              </a:lnSpc>
              <a:spcBef>
                <a:spcPts val="79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21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Initial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Features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Mixed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~</a:t>
            </a: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7.5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observations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CC0C9F-DDE3-458A-94E6-CD91C230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754" y="3683816"/>
            <a:ext cx="5410200" cy="1066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70C83B-3EDC-4561-A827-C6F85C1944E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959" y="-1"/>
            <a:ext cx="2091781" cy="9906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D50B7A-0ECA-48AF-B943-B54E93CEC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045" y="1143000"/>
            <a:ext cx="2855345" cy="563894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19" y="2286000"/>
            <a:ext cx="4029951" cy="15150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855344">
              <a:lnSpc>
                <a:spcPts val="5400"/>
              </a:lnSpc>
              <a:spcBef>
                <a:spcPts val="780"/>
              </a:spcBef>
            </a:pPr>
            <a:r>
              <a:rPr sz="6000" spc="-35" dirty="0">
                <a:latin typeface="Calibri Light"/>
                <a:cs typeface="Calibri Light"/>
              </a:rPr>
              <a:t>Data </a:t>
            </a:r>
            <a:r>
              <a:rPr sz="6000" spc="-30" dirty="0">
                <a:latin typeface="Calibri Light"/>
                <a:cs typeface="Calibri Light"/>
              </a:rPr>
              <a:t> </a:t>
            </a:r>
            <a:r>
              <a:rPr sz="6000" spc="5" dirty="0">
                <a:latin typeface="Calibri Light"/>
                <a:cs typeface="Calibri Light"/>
              </a:rPr>
              <a:t>E</a:t>
            </a:r>
            <a:r>
              <a:rPr sz="6000" spc="-5" dirty="0">
                <a:latin typeface="Calibri Light"/>
                <a:cs typeface="Calibri Light"/>
              </a:rPr>
              <a:t>x</a:t>
            </a:r>
            <a:r>
              <a:rPr sz="6000" dirty="0">
                <a:latin typeface="Calibri Light"/>
                <a:cs typeface="Calibri Light"/>
              </a:rPr>
              <a:t>p</a:t>
            </a:r>
            <a:r>
              <a:rPr sz="6000" spc="-5" dirty="0">
                <a:latin typeface="Calibri Light"/>
                <a:cs typeface="Calibri Light"/>
              </a:rPr>
              <a:t>l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spc="-100" dirty="0">
                <a:latin typeface="Calibri Light"/>
                <a:cs typeface="Calibri Light"/>
              </a:rPr>
              <a:t>r</a:t>
            </a:r>
            <a:r>
              <a:rPr sz="6000" spc="-55" dirty="0">
                <a:latin typeface="Calibri Light"/>
                <a:cs typeface="Calibri Light"/>
              </a:rPr>
              <a:t>a</a:t>
            </a:r>
            <a:r>
              <a:rPr sz="6000" spc="-10" dirty="0">
                <a:latin typeface="Calibri Light"/>
                <a:cs typeface="Calibri Light"/>
              </a:rPr>
              <a:t>t</a:t>
            </a:r>
            <a:r>
              <a:rPr sz="6000" spc="-5" dirty="0">
                <a:latin typeface="Calibri Light"/>
                <a:cs typeface="Calibri Light"/>
              </a:rPr>
              <a:t>i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dirty="0">
                <a:latin typeface="Calibri Light"/>
                <a:cs typeface="Calibri Light"/>
              </a:rPr>
              <a:t>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3585754"/>
            <a:ext cx="2743200" cy="10246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57600" y="1347196"/>
            <a:ext cx="5751749" cy="4620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126CA3-7F33-4B8A-8336-3A7D8261EF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424" y="34834"/>
            <a:ext cx="2091781" cy="990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8AF2E-8DB6-4F36-821F-AB5CEBEA95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2609961"/>
            <a:ext cx="2396581" cy="20952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3005" y="914906"/>
            <a:ext cx="4029951" cy="151503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855344">
              <a:lnSpc>
                <a:spcPts val="5400"/>
              </a:lnSpc>
              <a:spcBef>
                <a:spcPts val="780"/>
              </a:spcBef>
            </a:pPr>
            <a:r>
              <a:rPr sz="6000" spc="-35" dirty="0">
                <a:latin typeface="Calibri Light"/>
                <a:cs typeface="Calibri Light"/>
              </a:rPr>
              <a:t>Data </a:t>
            </a:r>
            <a:r>
              <a:rPr sz="6000" spc="-30" dirty="0">
                <a:latin typeface="Calibri Light"/>
                <a:cs typeface="Calibri Light"/>
              </a:rPr>
              <a:t> </a:t>
            </a:r>
            <a:r>
              <a:rPr sz="6000" spc="5" dirty="0">
                <a:latin typeface="Calibri Light"/>
                <a:cs typeface="Calibri Light"/>
              </a:rPr>
              <a:t>E</a:t>
            </a:r>
            <a:r>
              <a:rPr sz="6000" spc="-5" dirty="0">
                <a:latin typeface="Calibri Light"/>
                <a:cs typeface="Calibri Light"/>
              </a:rPr>
              <a:t>x</a:t>
            </a:r>
            <a:r>
              <a:rPr sz="6000" dirty="0">
                <a:latin typeface="Calibri Light"/>
                <a:cs typeface="Calibri Light"/>
              </a:rPr>
              <a:t>p</a:t>
            </a:r>
            <a:r>
              <a:rPr sz="6000" spc="-5" dirty="0">
                <a:latin typeface="Calibri Light"/>
                <a:cs typeface="Calibri Light"/>
              </a:rPr>
              <a:t>l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spc="-100" dirty="0">
                <a:latin typeface="Calibri Light"/>
                <a:cs typeface="Calibri Light"/>
              </a:rPr>
              <a:t>r</a:t>
            </a:r>
            <a:r>
              <a:rPr sz="6000" spc="-55" dirty="0">
                <a:latin typeface="Calibri Light"/>
                <a:cs typeface="Calibri Light"/>
              </a:rPr>
              <a:t>a</a:t>
            </a:r>
            <a:r>
              <a:rPr sz="6000" spc="-10" dirty="0">
                <a:latin typeface="Calibri Light"/>
                <a:cs typeface="Calibri Light"/>
              </a:rPr>
              <a:t>t</a:t>
            </a:r>
            <a:r>
              <a:rPr sz="6000" spc="-5" dirty="0">
                <a:latin typeface="Calibri Light"/>
                <a:cs typeface="Calibri Light"/>
              </a:rPr>
              <a:t>i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dirty="0">
                <a:latin typeface="Calibri Light"/>
                <a:cs typeface="Calibri Light"/>
              </a:rPr>
              <a:t>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0E2A0-E589-4CAF-A6D5-4607822F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521" y="0"/>
            <a:ext cx="800247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028524-E5A8-4202-95FD-A81FC268C9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56101"/>
            <a:ext cx="2091781" cy="990601"/>
          </a:xfrm>
          <a:prstGeom prst="rect">
            <a:avLst/>
          </a:prstGeom>
        </p:spPr>
      </p:pic>
      <p:sp>
        <p:nvSpPr>
          <p:cNvPr id="7" name="Graphic 9">
            <a:extLst>
              <a:ext uri="{FF2B5EF4-FFF2-40B4-BE49-F238E27FC236}">
                <a16:creationId xmlns:a16="http://schemas.microsoft.com/office/drawing/2014/main" id="{8423D6EF-A212-4313-95B5-179EDCF94C1C}"/>
              </a:ext>
            </a:extLst>
          </p:cNvPr>
          <p:cNvSpPr/>
          <p:nvPr/>
        </p:nvSpPr>
        <p:spPr>
          <a:xfrm>
            <a:off x="381000" y="2514600"/>
            <a:ext cx="3207863" cy="4343400"/>
          </a:xfrm>
          <a:custGeom>
            <a:avLst/>
            <a:gdLst>
              <a:gd name="connsiteX0" fmla="*/ 3871598 w 3871597"/>
              <a:gd name="connsiteY0" fmla="*/ 165669 h 6854896"/>
              <a:gd name="connsiteX1" fmla="*/ 3855857 w 3871597"/>
              <a:gd name="connsiteY1" fmla="*/ 195713 h 6854896"/>
              <a:gd name="connsiteX2" fmla="*/ 3821501 w 3871597"/>
              <a:gd name="connsiteY2" fmla="*/ 213936 h 6854896"/>
              <a:gd name="connsiteX3" fmla="*/ 3517921 w 3871597"/>
              <a:gd name="connsiteY3" fmla="*/ 221708 h 6854896"/>
              <a:gd name="connsiteX4" fmla="*/ 2975420 w 3871597"/>
              <a:gd name="connsiteY4" fmla="*/ 278140 h 6854896"/>
              <a:gd name="connsiteX5" fmla="*/ 2848188 w 3871597"/>
              <a:gd name="connsiteY5" fmla="*/ 292052 h 6854896"/>
              <a:gd name="connsiteX6" fmla="*/ 2804819 w 3871597"/>
              <a:gd name="connsiteY6" fmla="*/ 343650 h 6854896"/>
              <a:gd name="connsiteX7" fmla="*/ 2738591 w 3871597"/>
              <a:gd name="connsiteY7" fmla="*/ 361154 h 6854896"/>
              <a:gd name="connsiteX8" fmla="*/ 2749237 w 3871597"/>
              <a:gd name="connsiteY8" fmla="*/ 382969 h 6854896"/>
              <a:gd name="connsiteX9" fmla="*/ 2757140 w 3871597"/>
              <a:gd name="connsiteY9" fmla="*/ 446259 h 6854896"/>
              <a:gd name="connsiteX10" fmla="*/ 2746232 w 3871597"/>
              <a:gd name="connsiteY10" fmla="*/ 484011 h 6854896"/>
              <a:gd name="connsiteX11" fmla="*/ 2729773 w 3871597"/>
              <a:gd name="connsiteY11" fmla="*/ 505499 h 6854896"/>
              <a:gd name="connsiteX12" fmla="*/ 2655380 w 3871597"/>
              <a:gd name="connsiteY12" fmla="*/ 523395 h 6854896"/>
              <a:gd name="connsiteX13" fmla="*/ 2583926 w 3871597"/>
              <a:gd name="connsiteY13" fmla="*/ 548998 h 6854896"/>
              <a:gd name="connsiteX14" fmla="*/ 2496863 w 3871597"/>
              <a:gd name="connsiteY14" fmla="*/ 587534 h 6854896"/>
              <a:gd name="connsiteX15" fmla="*/ 2440888 w 3871597"/>
              <a:gd name="connsiteY15" fmla="*/ 702813 h 6854896"/>
              <a:gd name="connsiteX16" fmla="*/ 2411889 w 3871597"/>
              <a:gd name="connsiteY16" fmla="*/ 780538 h 6854896"/>
              <a:gd name="connsiteX17" fmla="*/ 2172250 w 3871597"/>
              <a:gd name="connsiteY17" fmla="*/ 885759 h 6854896"/>
              <a:gd name="connsiteX18" fmla="*/ 2026796 w 3871597"/>
              <a:gd name="connsiteY18" fmla="*/ 968839 h 6854896"/>
              <a:gd name="connsiteX19" fmla="*/ 1980684 w 3871597"/>
              <a:gd name="connsiteY19" fmla="*/ 995030 h 6854896"/>
              <a:gd name="connsiteX20" fmla="*/ 1608131 w 3871597"/>
              <a:gd name="connsiteY20" fmla="*/ 1125724 h 6854896"/>
              <a:gd name="connsiteX21" fmla="*/ 1578805 w 3871597"/>
              <a:gd name="connsiteY21" fmla="*/ 1158446 h 6854896"/>
              <a:gd name="connsiteX22" fmla="*/ 1455230 w 3871597"/>
              <a:gd name="connsiteY22" fmla="*/ 1379470 h 6854896"/>
              <a:gd name="connsiteX23" fmla="*/ 1442037 w 3871597"/>
              <a:gd name="connsiteY23" fmla="*/ 1430611 h 6854896"/>
              <a:gd name="connsiteX24" fmla="*/ 1532562 w 3871597"/>
              <a:gd name="connsiteY24" fmla="*/ 1877948 h 6854896"/>
              <a:gd name="connsiteX25" fmla="*/ 1550981 w 3871597"/>
              <a:gd name="connsiteY25" fmla="*/ 1990681 h 6854896"/>
              <a:gd name="connsiteX26" fmla="*/ 1593892 w 3871597"/>
              <a:gd name="connsiteY26" fmla="*/ 2036074 h 6854896"/>
              <a:gd name="connsiteX27" fmla="*/ 1607935 w 3871597"/>
              <a:gd name="connsiteY27" fmla="*/ 2222873 h 6854896"/>
              <a:gd name="connsiteX28" fmla="*/ 1571620 w 3871597"/>
              <a:gd name="connsiteY28" fmla="*/ 2265915 h 6854896"/>
              <a:gd name="connsiteX29" fmla="*/ 1673576 w 3871597"/>
              <a:gd name="connsiteY29" fmla="*/ 3224990 h 6854896"/>
              <a:gd name="connsiteX30" fmla="*/ 1433285 w 3871597"/>
              <a:gd name="connsiteY30" fmla="*/ 3224990 h 6854896"/>
              <a:gd name="connsiteX31" fmla="*/ 1398668 w 3871597"/>
              <a:gd name="connsiteY31" fmla="*/ 3425962 h 6854896"/>
              <a:gd name="connsiteX32" fmla="*/ 1265427 w 3871597"/>
              <a:gd name="connsiteY32" fmla="*/ 4129854 h 6854896"/>
              <a:gd name="connsiteX33" fmla="*/ 1255695 w 3871597"/>
              <a:gd name="connsiteY33" fmla="*/ 4251339 h 6854896"/>
              <a:gd name="connsiteX34" fmla="*/ 1267844 w 3871597"/>
              <a:gd name="connsiteY34" fmla="*/ 4612592 h 6854896"/>
              <a:gd name="connsiteX35" fmla="*/ 1257067 w 3871597"/>
              <a:gd name="connsiteY35" fmla="*/ 4728917 h 6854896"/>
              <a:gd name="connsiteX36" fmla="*/ 1266799 w 3871597"/>
              <a:gd name="connsiteY36" fmla="*/ 4775551 h 6854896"/>
              <a:gd name="connsiteX37" fmla="*/ 1477502 w 3871597"/>
              <a:gd name="connsiteY37" fmla="*/ 4885475 h 6854896"/>
              <a:gd name="connsiteX38" fmla="*/ 1820011 w 3871597"/>
              <a:gd name="connsiteY38" fmla="*/ 4885541 h 6854896"/>
              <a:gd name="connsiteX39" fmla="*/ 1860897 w 3871597"/>
              <a:gd name="connsiteY39" fmla="*/ 4904351 h 6854896"/>
              <a:gd name="connsiteX40" fmla="*/ 2206998 w 3871597"/>
              <a:gd name="connsiteY40" fmla="*/ 5330070 h 6854896"/>
              <a:gd name="connsiteX41" fmla="*/ 2220126 w 3871597"/>
              <a:gd name="connsiteY41" fmla="*/ 5368278 h 6854896"/>
              <a:gd name="connsiteX42" fmla="*/ 2220714 w 3871597"/>
              <a:gd name="connsiteY42" fmla="*/ 5503610 h 6854896"/>
              <a:gd name="connsiteX43" fmla="*/ 2072058 w 3871597"/>
              <a:gd name="connsiteY43" fmla="*/ 5503610 h 6854896"/>
              <a:gd name="connsiteX44" fmla="*/ 2087146 w 3871597"/>
              <a:gd name="connsiteY44" fmla="*/ 5534503 h 6854896"/>
              <a:gd name="connsiteX45" fmla="*/ 2181786 w 3871597"/>
              <a:gd name="connsiteY45" fmla="*/ 5711309 h 6854896"/>
              <a:gd name="connsiteX46" fmla="*/ 2213268 w 3871597"/>
              <a:gd name="connsiteY46" fmla="*/ 5838868 h 6854896"/>
              <a:gd name="connsiteX47" fmla="*/ 2213137 w 3871597"/>
              <a:gd name="connsiteY47" fmla="*/ 5870806 h 6854896"/>
              <a:gd name="connsiteX48" fmla="*/ 2287008 w 3871597"/>
              <a:gd name="connsiteY48" fmla="*/ 5871525 h 6854896"/>
              <a:gd name="connsiteX49" fmla="*/ 2306210 w 3871597"/>
              <a:gd name="connsiteY49" fmla="*/ 5886156 h 6854896"/>
              <a:gd name="connsiteX50" fmla="*/ 2307124 w 3871597"/>
              <a:gd name="connsiteY50" fmla="*/ 5986413 h 6854896"/>
              <a:gd name="connsiteX51" fmla="*/ 2226331 w 3871597"/>
              <a:gd name="connsiteY51" fmla="*/ 5993205 h 6854896"/>
              <a:gd name="connsiteX52" fmla="*/ 2226331 w 3871597"/>
              <a:gd name="connsiteY52" fmla="*/ 6279478 h 6854896"/>
              <a:gd name="connsiteX53" fmla="*/ 2306406 w 3871597"/>
              <a:gd name="connsiteY53" fmla="*/ 6284311 h 6854896"/>
              <a:gd name="connsiteX54" fmla="*/ 2306406 w 3871597"/>
              <a:gd name="connsiteY54" fmla="*/ 6402073 h 6854896"/>
              <a:gd name="connsiteX55" fmla="*/ 2164086 w 3871597"/>
              <a:gd name="connsiteY55" fmla="*/ 6402073 h 6854896"/>
              <a:gd name="connsiteX56" fmla="*/ 2160167 w 3871597"/>
              <a:gd name="connsiteY56" fmla="*/ 6447336 h 6854896"/>
              <a:gd name="connsiteX57" fmla="*/ 2044953 w 3871597"/>
              <a:gd name="connsiteY57" fmla="*/ 6447336 h 6854896"/>
              <a:gd name="connsiteX58" fmla="*/ 2044953 w 3871597"/>
              <a:gd name="connsiteY58" fmla="*/ 6735110 h 6854896"/>
              <a:gd name="connsiteX59" fmla="*/ 2164348 w 3871597"/>
              <a:gd name="connsiteY59" fmla="*/ 6735110 h 6854896"/>
              <a:gd name="connsiteX60" fmla="*/ 2164348 w 3871597"/>
              <a:gd name="connsiteY60" fmla="*/ 6854897 h 6854896"/>
              <a:gd name="connsiteX61" fmla="*/ 317913 w 3871597"/>
              <a:gd name="connsiteY61" fmla="*/ 6854897 h 6854896"/>
              <a:gd name="connsiteX62" fmla="*/ 235617 w 3871597"/>
              <a:gd name="connsiteY62" fmla="*/ 6848888 h 6854896"/>
              <a:gd name="connsiteX63" fmla="*/ 89378 w 3871597"/>
              <a:gd name="connsiteY63" fmla="*/ 6794351 h 6854896"/>
              <a:gd name="connsiteX64" fmla="*/ 183365 w 3871597"/>
              <a:gd name="connsiteY64" fmla="*/ 6345968 h 6854896"/>
              <a:gd name="connsiteX65" fmla="*/ 226146 w 3871597"/>
              <a:gd name="connsiteY65" fmla="*/ 6329901 h 6854896"/>
              <a:gd name="connsiteX66" fmla="*/ 291199 w 3871597"/>
              <a:gd name="connsiteY66" fmla="*/ 5896932 h 6854896"/>
              <a:gd name="connsiteX67" fmla="*/ 251815 w 3871597"/>
              <a:gd name="connsiteY67" fmla="*/ 5885633 h 6854896"/>
              <a:gd name="connsiteX68" fmla="*/ 118704 w 3871597"/>
              <a:gd name="connsiteY68" fmla="*/ 5455016 h 6854896"/>
              <a:gd name="connsiteX69" fmla="*/ 153712 w 3871597"/>
              <a:gd name="connsiteY69" fmla="*/ 5407793 h 6854896"/>
              <a:gd name="connsiteX70" fmla="*/ 472511 w 3871597"/>
              <a:gd name="connsiteY70" fmla="*/ 4910033 h 6854896"/>
              <a:gd name="connsiteX71" fmla="*/ 521236 w 3871597"/>
              <a:gd name="connsiteY71" fmla="*/ 4883451 h 6854896"/>
              <a:gd name="connsiteX72" fmla="*/ 649774 w 3871597"/>
              <a:gd name="connsiteY72" fmla="*/ 4883973 h 6854896"/>
              <a:gd name="connsiteX73" fmla="*/ 636254 w 3871597"/>
              <a:gd name="connsiteY73" fmla="*/ 4431018 h 6854896"/>
              <a:gd name="connsiteX74" fmla="*/ 635471 w 3871597"/>
              <a:gd name="connsiteY74" fmla="*/ 3987730 h 6854896"/>
              <a:gd name="connsiteX75" fmla="*/ 661923 w 3871597"/>
              <a:gd name="connsiteY75" fmla="*/ 3537192 h 6854896"/>
              <a:gd name="connsiteX76" fmla="*/ 647619 w 3871597"/>
              <a:gd name="connsiteY76" fmla="*/ 3202914 h 6854896"/>
              <a:gd name="connsiteX77" fmla="*/ 622865 w 3871597"/>
              <a:gd name="connsiteY77" fmla="*/ 3172086 h 6854896"/>
              <a:gd name="connsiteX78" fmla="*/ 485770 w 3871597"/>
              <a:gd name="connsiteY78" fmla="*/ 3136816 h 6854896"/>
              <a:gd name="connsiteX79" fmla="*/ 469115 w 3871597"/>
              <a:gd name="connsiteY79" fmla="*/ 3112715 h 6854896"/>
              <a:gd name="connsiteX80" fmla="*/ 501838 w 3871597"/>
              <a:gd name="connsiteY80" fmla="*/ 2868831 h 6854896"/>
              <a:gd name="connsiteX81" fmla="*/ 590730 w 3871597"/>
              <a:gd name="connsiteY81" fmla="*/ 2211508 h 6854896"/>
              <a:gd name="connsiteX82" fmla="*/ 577145 w 3871597"/>
              <a:gd name="connsiteY82" fmla="*/ 2160890 h 6854896"/>
              <a:gd name="connsiteX83" fmla="*/ 571985 w 3871597"/>
              <a:gd name="connsiteY83" fmla="*/ 2144039 h 6854896"/>
              <a:gd name="connsiteX84" fmla="*/ 615550 w 3871597"/>
              <a:gd name="connsiteY84" fmla="*/ 1986958 h 6854896"/>
              <a:gd name="connsiteX85" fmla="*/ 623518 w 3871597"/>
              <a:gd name="connsiteY85" fmla="*/ 1964881 h 6854896"/>
              <a:gd name="connsiteX86" fmla="*/ 605295 w 3871597"/>
              <a:gd name="connsiteY86" fmla="*/ 1849667 h 6854896"/>
              <a:gd name="connsiteX87" fmla="*/ 465131 w 3871597"/>
              <a:gd name="connsiteY87" fmla="*/ 1570122 h 6854896"/>
              <a:gd name="connsiteX88" fmla="*/ 347173 w 3871597"/>
              <a:gd name="connsiteY88" fmla="*/ 1218796 h 6854896"/>
              <a:gd name="connsiteX89" fmla="*/ 338748 w 3871597"/>
              <a:gd name="connsiteY89" fmla="*/ 1068900 h 6854896"/>
              <a:gd name="connsiteX90" fmla="*/ 389824 w 3871597"/>
              <a:gd name="connsiteY90" fmla="*/ 817767 h 6854896"/>
              <a:gd name="connsiteX91" fmla="*/ 408699 w 3871597"/>
              <a:gd name="connsiteY91" fmla="*/ 683023 h 6854896"/>
              <a:gd name="connsiteX92" fmla="*/ 451807 w 3871597"/>
              <a:gd name="connsiteY92" fmla="*/ 647100 h 6854896"/>
              <a:gd name="connsiteX93" fmla="*/ 569242 w 3871597"/>
              <a:gd name="connsiteY93" fmla="*/ 647231 h 6854896"/>
              <a:gd name="connsiteX94" fmla="*/ 640435 w 3871597"/>
              <a:gd name="connsiteY94" fmla="*/ 641549 h 6854896"/>
              <a:gd name="connsiteX95" fmla="*/ 657808 w 3871597"/>
              <a:gd name="connsiteY95" fmla="*/ 617774 h 6854896"/>
              <a:gd name="connsiteX96" fmla="*/ 636973 w 3871597"/>
              <a:gd name="connsiteY96" fmla="*/ 521828 h 6854896"/>
              <a:gd name="connsiteX97" fmla="*/ 598241 w 3871597"/>
              <a:gd name="connsiteY97" fmla="*/ 356844 h 6854896"/>
              <a:gd name="connsiteX98" fmla="*/ 615354 w 3871597"/>
              <a:gd name="connsiteY98" fmla="*/ 204531 h 6854896"/>
              <a:gd name="connsiteX99" fmla="*/ 793270 w 3871597"/>
              <a:gd name="connsiteY99" fmla="*/ 33146 h 6854896"/>
              <a:gd name="connsiteX100" fmla="*/ 821094 w 3871597"/>
              <a:gd name="connsiteY100" fmla="*/ 17340 h 6854896"/>
              <a:gd name="connsiteX101" fmla="*/ 902867 w 3871597"/>
              <a:gd name="connsiteY101" fmla="*/ 3167 h 6854896"/>
              <a:gd name="connsiteX102" fmla="*/ 947738 w 3871597"/>
              <a:gd name="connsiteY102" fmla="*/ 6367 h 6854896"/>
              <a:gd name="connsiteX103" fmla="*/ 1016449 w 3871597"/>
              <a:gd name="connsiteY103" fmla="*/ 10874 h 6854896"/>
              <a:gd name="connsiteX104" fmla="*/ 1076930 w 3871597"/>
              <a:gd name="connsiteY104" fmla="*/ 21063 h 6854896"/>
              <a:gd name="connsiteX105" fmla="*/ 1205534 w 3871597"/>
              <a:gd name="connsiteY105" fmla="*/ 156851 h 6854896"/>
              <a:gd name="connsiteX106" fmla="*/ 1212457 w 3871597"/>
              <a:gd name="connsiteY106" fmla="*/ 203682 h 6854896"/>
              <a:gd name="connsiteX107" fmla="*/ 1248902 w 3871597"/>
              <a:gd name="connsiteY107" fmla="*/ 372846 h 6854896"/>
              <a:gd name="connsiteX108" fmla="*/ 1293251 w 3871597"/>
              <a:gd name="connsiteY108" fmla="*/ 372323 h 6854896"/>
              <a:gd name="connsiteX109" fmla="*/ 1405918 w 3871597"/>
              <a:gd name="connsiteY109" fmla="*/ 341299 h 6854896"/>
              <a:gd name="connsiteX110" fmla="*/ 1414278 w 3871597"/>
              <a:gd name="connsiteY110" fmla="*/ 331110 h 6854896"/>
              <a:gd name="connsiteX111" fmla="*/ 1478417 w 3871597"/>
              <a:gd name="connsiteY111" fmla="*/ 259460 h 6854896"/>
              <a:gd name="connsiteX112" fmla="*/ 1539290 w 3871597"/>
              <a:gd name="connsiteY112" fmla="*/ 250773 h 6854896"/>
              <a:gd name="connsiteX113" fmla="*/ 1571032 w 3871597"/>
              <a:gd name="connsiteY113" fmla="*/ 261093 h 6854896"/>
              <a:gd name="connsiteX114" fmla="*/ 1666130 w 3871597"/>
              <a:gd name="connsiteY114" fmla="*/ 258088 h 6854896"/>
              <a:gd name="connsiteX115" fmla="*/ 1689447 w 3871597"/>
              <a:gd name="connsiteY115" fmla="*/ 267951 h 6854896"/>
              <a:gd name="connsiteX116" fmla="*/ 1745160 w 3871597"/>
              <a:gd name="connsiteY116" fmla="*/ 284084 h 6854896"/>
              <a:gd name="connsiteX117" fmla="*/ 1812108 w 3871597"/>
              <a:gd name="connsiteY117" fmla="*/ 265926 h 6854896"/>
              <a:gd name="connsiteX118" fmla="*/ 1830526 w 3871597"/>
              <a:gd name="connsiteY118" fmla="*/ 252276 h 6854896"/>
              <a:gd name="connsiteX119" fmla="*/ 1875397 w 3871597"/>
              <a:gd name="connsiteY119" fmla="*/ 229873 h 6854896"/>
              <a:gd name="connsiteX120" fmla="*/ 2048611 w 3871597"/>
              <a:gd name="connsiteY120" fmla="*/ 216287 h 6854896"/>
              <a:gd name="connsiteX121" fmla="*/ 2570276 w 3871597"/>
              <a:gd name="connsiteY121" fmla="*/ 166322 h 6854896"/>
              <a:gd name="connsiteX122" fmla="*/ 3049356 w 3871597"/>
              <a:gd name="connsiteY122" fmla="*/ 120406 h 6854896"/>
              <a:gd name="connsiteX123" fmla="*/ 3528436 w 3871597"/>
              <a:gd name="connsiteY123" fmla="*/ 74555 h 6854896"/>
              <a:gd name="connsiteX124" fmla="*/ 3764090 w 3871597"/>
              <a:gd name="connsiteY124" fmla="*/ 44119 h 6854896"/>
              <a:gd name="connsiteX125" fmla="*/ 3869050 w 3871597"/>
              <a:gd name="connsiteY125" fmla="*/ 89447 h 6854896"/>
              <a:gd name="connsiteX126" fmla="*/ 3871402 w 3871597"/>
              <a:gd name="connsiteY126" fmla="*/ 90688 h 6854896"/>
              <a:gd name="connsiteX127" fmla="*/ 3871598 w 3871597"/>
              <a:gd name="connsiteY127" fmla="*/ 165669 h 6854896"/>
              <a:gd name="connsiteX128" fmla="*/ 2098968 w 3871597"/>
              <a:gd name="connsiteY128" fmla="*/ 5990789 h 6854896"/>
              <a:gd name="connsiteX129" fmla="*/ 2075324 w 3871597"/>
              <a:gd name="connsiteY129" fmla="*/ 5989417 h 6854896"/>
              <a:gd name="connsiteX130" fmla="*/ 395767 w 3871597"/>
              <a:gd name="connsiteY130" fmla="*/ 5992291 h 6854896"/>
              <a:gd name="connsiteX131" fmla="*/ 371862 w 3871597"/>
              <a:gd name="connsiteY131" fmla="*/ 5994054 h 6854896"/>
              <a:gd name="connsiteX132" fmla="*/ 263636 w 3871597"/>
              <a:gd name="connsiteY132" fmla="*/ 6155250 h 6854896"/>
              <a:gd name="connsiteX133" fmla="*/ 384860 w 3871597"/>
              <a:gd name="connsiteY133" fmla="*/ 6275820 h 6854896"/>
              <a:gd name="connsiteX134" fmla="*/ 456705 w 3871597"/>
              <a:gd name="connsiteY134" fmla="*/ 6281437 h 6854896"/>
              <a:gd name="connsiteX135" fmla="*/ 761527 w 3871597"/>
              <a:gd name="connsiteY135" fmla="*/ 6285095 h 6854896"/>
              <a:gd name="connsiteX136" fmla="*/ 2074671 w 3871597"/>
              <a:gd name="connsiteY136" fmla="*/ 6282091 h 6854896"/>
              <a:gd name="connsiteX137" fmla="*/ 2098902 w 3871597"/>
              <a:gd name="connsiteY137" fmla="*/ 6280654 h 6854896"/>
              <a:gd name="connsiteX138" fmla="*/ 2098968 w 3871597"/>
              <a:gd name="connsiteY138" fmla="*/ 5990789 h 6854896"/>
              <a:gd name="connsiteX139" fmla="*/ 1923142 w 3871597"/>
              <a:gd name="connsiteY139" fmla="*/ 6448250 h 6854896"/>
              <a:gd name="connsiteX140" fmla="*/ 1882516 w 3871597"/>
              <a:gd name="connsiteY140" fmla="*/ 6448250 h 6854896"/>
              <a:gd name="connsiteX141" fmla="*/ 743239 w 3871597"/>
              <a:gd name="connsiteY141" fmla="*/ 6448054 h 6854896"/>
              <a:gd name="connsiteX142" fmla="*/ 256713 w 3871597"/>
              <a:gd name="connsiteY142" fmla="*/ 6453867 h 6854896"/>
              <a:gd name="connsiteX143" fmla="*/ 119880 w 3871597"/>
              <a:gd name="connsiteY143" fmla="*/ 6626297 h 6854896"/>
              <a:gd name="connsiteX144" fmla="*/ 224840 w 3871597"/>
              <a:gd name="connsiteY144" fmla="*/ 6727730 h 6854896"/>
              <a:gd name="connsiteX145" fmla="*/ 414186 w 3871597"/>
              <a:gd name="connsiteY145" fmla="*/ 6736874 h 6854896"/>
              <a:gd name="connsiteX146" fmla="*/ 1895710 w 3871597"/>
              <a:gd name="connsiteY146" fmla="*/ 6737462 h 6854896"/>
              <a:gd name="connsiteX147" fmla="*/ 1923076 w 3871597"/>
              <a:gd name="connsiteY147" fmla="*/ 6737462 h 6854896"/>
              <a:gd name="connsiteX148" fmla="*/ 1923142 w 3871597"/>
              <a:gd name="connsiteY148" fmla="*/ 6448250 h 6854896"/>
              <a:gd name="connsiteX149" fmla="*/ 1983362 w 3871597"/>
              <a:gd name="connsiteY149" fmla="*/ 5504916 h 6854896"/>
              <a:gd name="connsiteX150" fmla="*/ 1951227 w 3871597"/>
              <a:gd name="connsiteY150" fmla="*/ 5504916 h 6854896"/>
              <a:gd name="connsiteX151" fmla="*/ 1349421 w 3871597"/>
              <a:gd name="connsiteY151" fmla="*/ 5504916 h 6854896"/>
              <a:gd name="connsiteX152" fmla="*/ 263440 w 3871597"/>
              <a:gd name="connsiteY152" fmla="*/ 5504459 h 6854896"/>
              <a:gd name="connsiteX153" fmla="*/ 214455 w 3871597"/>
              <a:gd name="connsiteY153" fmla="*/ 5524706 h 6854896"/>
              <a:gd name="connsiteX154" fmla="*/ 175723 w 3871597"/>
              <a:gd name="connsiteY154" fmla="*/ 5674733 h 6854896"/>
              <a:gd name="connsiteX155" fmla="*/ 313667 w 3871597"/>
              <a:gd name="connsiteY155" fmla="*/ 5771594 h 6854896"/>
              <a:gd name="connsiteX156" fmla="*/ 1931894 w 3871597"/>
              <a:gd name="connsiteY156" fmla="*/ 5773619 h 6854896"/>
              <a:gd name="connsiteX157" fmla="*/ 1983362 w 3871597"/>
              <a:gd name="connsiteY157" fmla="*/ 5773619 h 6854896"/>
              <a:gd name="connsiteX158" fmla="*/ 1983362 w 3871597"/>
              <a:gd name="connsiteY158" fmla="*/ 5504916 h 6854896"/>
              <a:gd name="connsiteX159" fmla="*/ 1692190 w 3871597"/>
              <a:gd name="connsiteY159" fmla="*/ 770871 h 6854896"/>
              <a:gd name="connsiteX160" fmla="*/ 1996424 w 3871597"/>
              <a:gd name="connsiteY160" fmla="*/ 640177 h 6854896"/>
              <a:gd name="connsiteX161" fmla="*/ 2023007 w 3871597"/>
              <a:gd name="connsiteY161" fmla="*/ 627767 h 6854896"/>
              <a:gd name="connsiteX162" fmla="*/ 2037181 w 3871597"/>
              <a:gd name="connsiteY162" fmla="*/ 611308 h 6854896"/>
              <a:gd name="connsiteX163" fmla="*/ 2069838 w 3871597"/>
              <a:gd name="connsiteY163" fmla="*/ 572903 h 6854896"/>
              <a:gd name="connsiteX164" fmla="*/ 2260425 w 3871597"/>
              <a:gd name="connsiteY164" fmla="*/ 476695 h 6854896"/>
              <a:gd name="connsiteX165" fmla="*/ 2290469 w 3871597"/>
              <a:gd name="connsiteY165" fmla="*/ 467094 h 6854896"/>
              <a:gd name="connsiteX166" fmla="*/ 2362119 w 3871597"/>
              <a:gd name="connsiteY166" fmla="*/ 436592 h 6854896"/>
              <a:gd name="connsiteX167" fmla="*/ 2446505 w 3871597"/>
              <a:gd name="connsiteY167" fmla="*/ 362395 h 6854896"/>
              <a:gd name="connsiteX168" fmla="*/ 2472174 w 3871597"/>
              <a:gd name="connsiteY168" fmla="*/ 335029 h 6854896"/>
              <a:gd name="connsiteX169" fmla="*/ 2432005 w 3871597"/>
              <a:gd name="connsiteY169" fmla="*/ 335159 h 6854896"/>
              <a:gd name="connsiteX170" fmla="*/ 2128686 w 3871597"/>
              <a:gd name="connsiteY170" fmla="*/ 364681 h 6854896"/>
              <a:gd name="connsiteX171" fmla="*/ 1893359 w 3871597"/>
              <a:gd name="connsiteY171" fmla="*/ 396555 h 6854896"/>
              <a:gd name="connsiteX172" fmla="*/ 1852537 w 3871597"/>
              <a:gd name="connsiteY172" fmla="*/ 385321 h 6854896"/>
              <a:gd name="connsiteX173" fmla="*/ 1831245 w 3871597"/>
              <a:gd name="connsiteY173" fmla="*/ 378006 h 6854896"/>
              <a:gd name="connsiteX174" fmla="*/ 1740784 w 3871597"/>
              <a:gd name="connsiteY174" fmla="*/ 385647 h 6854896"/>
              <a:gd name="connsiteX175" fmla="*/ 1684745 w 3871597"/>
              <a:gd name="connsiteY175" fmla="*/ 461673 h 6854896"/>
              <a:gd name="connsiteX176" fmla="*/ 1686247 w 3871597"/>
              <a:gd name="connsiteY176" fmla="*/ 471927 h 6854896"/>
              <a:gd name="connsiteX177" fmla="*/ 1663517 w 3871597"/>
              <a:gd name="connsiteY177" fmla="*/ 490020 h 6854896"/>
              <a:gd name="connsiteX178" fmla="*/ 1638110 w 3871597"/>
              <a:gd name="connsiteY178" fmla="*/ 480549 h 6854896"/>
              <a:gd name="connsiteX179" fmla="*/ 1556075 w 3871597"/>
              <a:gd name="connsiteY179" fmla="*/ 602883 h 6854896"/>
              <a:gd name="connsiteX180" fmla="*/ 1664367 w 3871597"/>
              <a:gd name="connsiteY180" fmla="*/ 682762 h 6854896"/>
              <a:gd name="connsiteX181" fmla="*/ 1693366 w 3871597"/>
              <a:gd name="connsiteY181" fmla="*/ 752844 h 6854896"/>
              <a:gd name="connsiteX182" fmla="*/ 1692190 w 3871597"/>
              <a:gd name="connsiteY182" fmla="*/ 770871 h 6854896"/>
              <a:gd name="connsiteX183" fmla="*/ 1157201 w 3871597"/>
              <a:gd name="connsiteY183" fmla="*/ 753497 h 6854896"/>
              <a:gd name="connsiteX184" fmla="*/ 1274636 w 3871597"/>
              <a:gd name="connsiteY184" fmla="*/ 803985 h 6854896"/>
              <a:gd name="connsiteX185" fmla="*/ 1301676 w 3871597"/>
              <a:gd name="connsiteY185" fmla="*/ 781583 h 6854896"/>
              <a:gd name="connsiteX186" fmla="*/ 1308665 w 3871597"/>
              <a:gd name="connsiteY186" fmla="*/ 712545 h 6854896"/>
              <a:gd name="connsiteX187" fmla="*/ 1342367 w 3871597"/>
              <a:gd name="connsiteY187" fmla="*/ 594914 h 6854896"/>
              <a:gd name="connsiteX188" fmla="*/ 1349813 w 3871597"/>
              <a:gd name="connsiteY188" fmla="*/ 569768 h 6854896"/>
              <a:gd name="connsiteX189" fmla="*/ 1366207 w 3871597"/>
              <a:gd name="connsiteY189" fmla="*/ 489236 h 6854896"/>
              <a:gd name="connsiteX190" fmla="*/ 1366076 w 3871597"/>
              <a:gd name="connsiteY190" fmla="*/ 463045 h 6854896"/>
              <a:gd name="connsiteX191" fmla="*/ 1331329 w 3871597"/>
              <a:gd name="connsiteY191" fmla="*/ 456121 h 6854896"/>
              <a:gd name="connsiteX192" fmla="*/ 1300370 w 3871597"/>
              <a:gd name="connsiteY192" fmla="*/ 475324 h 6854896"/>
              <a:gd name="connsiteX193" fmla="*/ 1274179 w 3871597"/>
              <a:gd name="connsiteY193" fmla="*/ 497531 h 6854896"/>
              <a:gd name="connsiteX194" fmla="*/ 1249164 w 3871597"/>
              <a:gd name="connsiteY194" fmla="*/ 543185 h 6854896"/>
              <a:gd name="connsiteX195" fmla="*/ 1230680 w 3871597"/>
              <a:gd name="connsiteY195" fmla="*/ 635409 h 6854896"/>
              <a:gd name="connsiteX196" fmla="*/ 1217225 w 3871597"/>
              <a:gd name="connsiteY196" fmla="*/ 698437 h 6854896"/>
              <a:gd name="connsiteX197" fmla="*/ 1186201 w 3871597"/>
              <a:gd name="connsiteY197" fmla="*/ 743178 h 6854896"/>
              <a:gd name="connsiteX198" fmla="*/ 1157201 w 3871597"/>
              <a:gd name="connsiteY198" fmla="*/ 753497 h 6854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3871597" h="6854896">
                <a:moveTo>
                  <a:pt x="3871598" y="165669"/>
                </a:moveTo>
                <a:cubicBezTo>
                  <a:pt x="3866503" y="175858"/>
                  <a:pt x="3863629" y="188398"/>
                  <a:pt x="3855857" y="195713"/>
                </a:cubicBezTo>
                <a:cubicBezTo>
                  <a:pt x="3846517" y="204465"/>
                  <a:pt x="3832017" y="215569"/>
                  <a:pt x="3821501" y="213936"/>
                </a:cubicBezTo>
                <a:cubicBezTo>
                  <a:pt x="3719677" y="198326"/>
                  <a:pt x="3618962" y="210866"/>
                  <a:pt x="3517921" y="221708"/>
                </a:cubicBezTo>
                <a:cubicBezTo>
                  <a:pt x="3337131" y="241041"/>
                  <a:pt x="3156210" y="259329"/>
                  <a:pt x="2975420" y="278140"/>
                </a:cubicBezTo>
                <a:cubicBezTo>
                  <a:pt x="2933880" y="282451"/>
                  <a:pt x="2892340" y="287219"/>
                  <a:pt x="2848188" y="292052"/>
                </a:cubicBezTo>
                <a:cubicBezTo>
                  <a:pt x="2858704" y="331632"/>
                  <a:pt x="2832774" y="337903"/>
                  <a:pt x="2804819" y="343650"/>
                </a:cubicBezTo>
                <a:cubicBezTo>
                  <a:pt x="2783396" y="348092"/>
                  <a:pt x="2762430" y="354754"/>
                  <a:pt x="2738591" y="361154"/>
                </a:cubicBezTo>
                <a:cubicBezTo>
                  <a:pt x="2743228" y="371017"/>
                  <a:pt x="2744534" y="378985"/>
                  <a:pt x="2749237" y="382969"/>
                </a:cubicBezTo>
                <a:cubicBezTo>
                  <a:pt x="2771705" y="402041"/>
                  <a:pt x="2764978" y="423660"/>
                  <a:pt x="2757140" y="446259"/>
                </a:cubicBezTo>
                <a:cubicBezTo>
                  <a:pt x="2752829" y="458603"/>
                  <a:pt x="2751262" y="471993"/>
                  <a:pt x="2746232" y="484011"/>
                </a:cubicBezTo>
                <a:cubicBezTo>
                  <a:pt x="2742771" y="492240"/>
                  <a:pt x="2736958" y="503148"/>
                  <a:pt x="2729773" y="505499"/>
                </a:cubicBezTo>
                <a:cubicBezTo>
                  <a:pt x="2705607" y="513467"/>
                  <a:pt x="2680592" y="520717"/>
                  <a:pt x="2655380" y="523395"/>
                </a:cubicBezTo>
                <a:cubicBezTo>
                  <a:pt x="2628863" y="526204"/>
                  <a:pt x="2606721" y="534564"/>
                  <a:pt x="2583926" y="548998"/>
                </a:cubicBezTo>
                <a:cubicBezTo>
                  <a:pt x="2557343" y="565849"/>
                  <a:pt x="2527038" y="578194"/>
                  <a:pt x="2496863" y="587534"/>
                </a:cubicBezTo>
                <a:cubicBezTo>
                  <a:pt x="2402549" y="616729"/>
                  <a:pt x="2410190" y="631686"/>
                  <a:pt x="2440888" y="702813"/>
                </a:cubicBezTo>
                <a:cubicBezTo>
                  <a:pt x="2467928" y="765515"/>
                  <a:pt x="2472566" y="751995"/>
                  <a:pt x="2411889" y="780538"/>
                </a:cubicBezTo>
                <a:cubicBezTo>
                  <a:pt x="2332989" y="817701"/>
                  <a:pt x="2252914" y="852644"/>
                  <a:pt x="2172250" y="885759"/>
                </a:cubicBezTo>
                <a:cubicBezTo>
                  <a:pt x="2119868" y="907247"/>
                  <a:pt x="2070752" y="932916"/>
                  <a:pt x="2026796" y="968839"/>
                </a:cubicBezTo>
                <a:cubicBezTo>
                  <a:pt x="2013275" y="979877"/>
                  <a:pt x="1997143" y="989151"/>
                  <a:pt x="1980684" y="995030"/>
                </a:cubicBezTo>
                <a:cubicBezTo>
                  <a:pt x="1856717" y="1039247"/>
                  <a:pt x="1732489" y="1082616"/>
                  <a:pt x="1608131" y="1125724"/>
                </a:cubicBezTo>
                <a:cubicBezTo>
                  <a:pt x="1591411" y="1131536"/>
                  <a:pt x="1584291" y="1140485"/>
                  <a:pt x="1578805" y="1158446"/>
                </a:cubicBezTo>
                <a:cubicBezTo>
                  <a:pt x="1553594" y="1240742"/>
                  <a:pt x="1521851" y="1320360"/>
                  <a:pt x="1455230" y="1379470"/>
                </a:cubicBezTo>
                <a:cubicBezTo>
                  <a:pt x="1438183" y="1394622"/>
                  <a:pt x="1434395" y="1408730"/>
                  <a:pt x="1442037" y="1430611"/>
                </a:cubicBezTo>
                <a:cubicBezTo>
                  <a:pt x="1492590" y="1575543"/>
                  <a:pt x="1510682" y="1727137"/>
                  <a:pt x="1532562" y="1877948"/>
                </a:cubicBezTo>
                <a:cubicBezTo>
                  <a:pt x="1537918" y="1914916"/>
                  <a:pt x="1544580" y="1951688"/>
                  <a:pt x="1550981" y="1990681"/>
                </a:cubicBezTo>
                <a:cubicBezTo>
                  <a:pt x="1585989" y="1986696"/>
                  <a:pt x="1592325" y="2007532"/>
                  <a:pt x="1593892" y="2036074"/>
                </a:cubicBezTo>
                <a:cubicBezTo>
                  <a:pt x="1597419" y="2098384"/>
                  <a:pt x="1603559" y="2160563"/>
                  <a:pt x="1607935" y="2222873"/>
                </a:cubicBezTo>
                <a:cubicBezTo>
                  <a:pt x="1610286" y="2256641"/>
                  <a:pt x="1606041" y="2261082"/>
                  <a:pt x="1571620" y="2265915"/>
                </a:cubicBezTo>
                <a:cubicBezTo>
                  <a:pt x="1605518" y="2584649"/>
                  <a:pt x="1639416" y="2903448"/>
                  <a:pt x="1673576" y="3224990"/>
                </a:cubicBezTo>
                <a:cubicBezTo>
                  <a:pt x="1591215" y="3224990"/>
                  <a:pt x="1513360" y="3224990"/>
                  <a:pt x="1433285" y="3224990"/>
                </a:cubicBezTo>
                <a:cubicBezTo>
                  <a:pt x="1421593" y="3292982"/>
                  <a:pt x="1411143" y="3359668"/>
                  <a:pt x="1398668" y="3425962"/>
                </a:cubicBezTo>
                <a:cubicBezTo>
                  <a:pt x="1354450" y="3660636"/>
                  <a:pt x="1308926" y="3895049"/>
                  <a:pt x="1265427" y="4129854"/>
                </a:cubicBezTo>
                <a:cubicBezTo>
                  <a:pt x="1258046" y="4169631"/>
                  <a:pt x="1254781" y="4210909"/>
                  <a:pt x="1255695" y="4251339"/>
                </a:cubicBezTo>
                <a:cubicBezTo>
                  <a:pt x="1258373" y="4371778"/>
                  <a:pt x="1265362" y="4492153"/>
                  <a:pt x="1267844" y="4612592"/>
                </a:cubicBezTo>
                <a:cubicBezTo>
                  <a:pt x="1268627" y="4651258"/>
                  <a:pt x="1259091" y="4690055"/>
                  <a:pt x="1257067" y="4728917"/>
                </a:cubicBezTo>
                <a:cubicBezTo>
                  <a:pt x="1256218" y="4744462"/>
                  <a:pt x="1258177" y="4763729"/>
                  <a:pt x="1266799" y="4775551"/>
                </a:cubicBezTo>
                <a:cubicBezTo>
                  <a:pt x="1318462" y="4846548"/>
                  <a:pt x="1386912" y="4886390"/>
                  <a:pt x="1477502" y="4885475"/>
                </a:cubicBezTo>
                <a:cubicBezTo>
                  <a:pt x="1591672" y="4884300"/>
                  <a:pt x="1705841" y="4885998"/>
                  <a:pt x="1820011" y="4885541"/>
                </a:cubicBezTo>
                <a:cubicBezTo>
                  <a:pt x="1837645" y="4885475"/>
                  <a:pt x="1849533" y="4890374"/>
                  <a:pt x="1860897" y="4904351"/>
                </a:cubicBezTo>
                <a:cubicBezTo>
                  <a:pt x="1976046" y="5046410"/>
                  <a:pt x="2092110" y="5187815"/>
                  <a:pt x="2206998" y="5330070"/>
                </a:cubicBezTo>
                <a:cubicBezTo>
                  <a:pt x="2215031" y="5339998"/>
                  <a:pt x="2219669" y="5355281"/>
                  <a:pt x="2220126" y="5368278"/>
                </a:cubicBezTo>
                <a:cubicBezTo>
                  <a:pt x="2221759" y="5411843"/>
                  <a:pt x="2220714" y="5455539"/>
                  <a:pt x="2220714" y="5503610"/>
                </a:cubicBezTo>
                <a:cubicBezTo>
                  <a:pt x="2169834" y="5503610"/>
                  <a:pt x="2123853" y="5503610"/>
                  <a:pt x="2072058" y="5503610"/>
                </a:cubicBezTo>
                <a:cubicBezTo>
                  <a:pt x="2078982" y="5517848"/>
                  <a:pt x="2082770" y="5526339"/>
                  <a:pt x="2087146" y="5534503"/>
                </a:cubicBezTo>
                <a:cubicBezTo>
                  <a:pt x="2118497" y="5593547"/>
                  <a:pt x="2148933" y="5653114"/>
                  <a:pt x="2181786" y="5711309"/>
                </a:cubicBezTo>
                <a:cubicBezTo>
                  <a:pt x="2204385" y="5751347"/>
                  <a:pt x="2217187" y="5792756"/>
                  <a:pt x="2213268" y="5838868"/>
                </a:cubicBezTo>
                <a:cubicBezTo>
                  <a:pt x="2212549" y="5847489"/>
                  <a:pt x="2213137" y="5856242"/>
                  <a:pt x="2213137" y="5870806"/>
                </a:cubicBezTo>
                <a:cubicBezTo>
                  <a:pt x="2239524" y="5870806"/>
                  <a:pt x="2263364" y="5869631"/>
                  <a:pt x="2287008" y="5871525"/>
                </a:cubicBezTo>
                <a:cubicBezTo>
                  <a:pt x="2294062" y="5872047"/>
                  <a:pt x="2305883" y="5880734"/>
                  <a:pt x="2306210" y="5886156"/>
                </a:cubicBezTo>
                <a:cubicBezTo>
                  <a:pt x="2308039" y="5918813"/>
                  <a:pt x="2307124" y="5951666"/>
                  <a:pt x="2307124" y="5986413"/>
                </a:cubicBezTo>
                <a:cubicBezTo>
                  <a:pt x="2281064" y="5988634"/>
                  <a:pt x="2254612" y="5990854"/>
                  <a:pt x="2226331" y="5993205"/>
                </a:cubicBezTo>
                <a:cubicBezTo>
                  <a:pt x="2226331" y="6087781"/>
                  <a:pt x="2226331" y="6181898"/>
                  <a:pt x="2226331" y="6279478"/>
                </a:cubicBezTo>
                <a:cubicBezTo>
                  <a:pt x="2253110" y="6281111"/>
                  <a:pt x="2280150" y="6282744"/>
                  <a:pt x="2306406" y="6284311"/>
                </a:cubicBezTo>
                <a:cubicBezTo>
                  <a:pt x="2306406" y="6323565"/>
                  <a:pt x="2306406" y="6360468"/>
                  <a:pt x="2306406" y="6402073"/>
                </a:cubicBezTo>
                <a:cubicBezTo>
                  <a:pt x="2257159" y="6402073"/>
                  <a:pt x="2211113" y="6402073"/>
                  <a:pt x="2164086" y="6402073"/>
                </a:cubicBezTo>
                <a:cubicBezTo>
                  <a:pt x="2162584" y="6419577"/>
                  <a:pt x="2161408" y="6432509"/>
                  <a:pt x="2160167" y="6447336"/>
                </a:cubicBezTo>
                <a:cubicBezTo>
                  <a:pt x="2121371" y="6447336"/>
                  <a:pt x="2084142" y="6447336"/>
                  <a:pt x="2044953" y="6447336"/>
                </a:cubicBezTo>
                <a:cubicBezTo>
                  <a:pt x="2044953" y="6543478"/>
                  <a:pt x="2044953" y="6637662"/>
                  <a:pt x="2044953" y="6735110"/>
                </a:cubicBezTo>
                <a:cubicBezTo>
                  <a:pt x="2082770" y="6735110"/>
                  <a:pt x="2120522" y="6735110"/>
                  <a:pt x="2164348" y="6735110"/>
                </a:cubicBezTo>
                <a:cubicBezTo>
                  <a:pt x="2164348" y="6777173"/>
                  <a:pt x="2164348" y="6816035"/>
                  <a:pt x="2164348" y="6854897"/>
                </a:cubicBezTo>
                <a:cubicBezTo>
                  <a:pt x="1548891" y="6854897"/>
                  <a:pt x="933369" y="6854897"/>
                  <a:pt x="317913" y="6854897"/>
                </a:cubicBezTo>
                <a:cubicBezTo>
                  <a:pt x="290481" y="6852872"/>
                  <a:pt x="263049" y="6850259"/>
                  <a:pt x="235617" y="6848888"/>
                </a:cubicBezTo>
                <a:cubicBezTo>
                  <a:pt x="181079" y="6846080"/>
                  <a:pt x="132747" y="6833147"/>
                  <a:pt x="89378" y="6794351"/>
                </a:cubicBezTo>
                <a:cubicBezTo>
                  <a:pt x="-54836" y="6665355"/>
                  <a:pt x="-25249" y="6416703"/>
                  <a:pt x="183365" y="6345968"/>
                </a:cubicBezTo>
                <a:cubicBezTo>
                  <a:pt x="197473" y="6341200"/>
                  <a:pt x="211254" y="6335518"/>
                  <a:pt x="226146" y="6329901"/>
                </a:cubicBezTo>
                <a:cubicBezTo>
                  <a:pt x="88529" y="6175106"/>
                  <a:pt x="140454" y="5984649"/>
                  <a:pt x="291199" y="5896932"/>
                </a:cubicBezTo>
                <a:cubicBezTo>
                  <a:pt x="276830" y="5892817"/>
                  <a:pt x="264355" y="5889160"/>
                  <a:pt x="251815" y="5885633"/>
                </a:cubicBezTo>
                <a:cubicBezTo>
                  <a:pt x="54108" y="5830312"/>
                  <a:pt x="-13035" y="5612750"/>
                  <a:pt x="118704" y="5455016"/>
                </a:cubicBezTo>
                <a:cubicBezTo>
                  <a:pt x="131244" y="5439994"/>
                  <a:pt x="143132" y="5424253"/>
                  <a:pt x="153712" y="5407793"/>
                </a:cubicBezTo>
                <a:cubicBezTo>
                  <a:pt x="260371" y="5242156"/>
                  <a:pt x="367160" y="5076585"/>
                  <a:pt x="472511" y="4910033"/>
                </a:cubicBezTo>
                <a:cubicBezTo>
                  <a:pt x="485248" y="4889917"/>
                  <a:pt x="498049" y="4882406"/>
                  <a:pt x="521236" y="4883451"/>
                </a:cubicBezTo>
                <a:cubicBezTo>
                  <a:pt x="563560" y="4885344"/>
                  <a:pt x="606014" y="4883973"/>
                  <a:pt x="649774" y="4883973"/>
                </a:cubicBezTo>
                <a:cubicBezTo>
                  <a:pt x="651865" y="4730093"/>
                  <a:pt x="654542" y="4580131"/>
                  <a:pt x="636254" y="4431018"/>
                </a:cubicBezTo>
                <a:cubicBezTo>
                  <a:pt x="618162" y="4283147"/>
                  <a:pt x="620710" y="4135536"/>
                  <a:pt x="635471" y="3987730"/>
                </a:cubicBezTo>
                <a:cubicBezTo>
                  <a:pt x="650428" y="3837965"/>
                  <a:pt x="674529" y="3689048"/>
                  <a:pt x="661923" y="3537192"/>
                </a:cubicBezTo>
                <a:cubicBezTo>
                  <a:pt x="652714" y="3426158"/>
                  <a:pt x="651603" y="3314340"/>
                  <a:pt x="647619" y="3202914"/>
                </a:cubicBezTo>
                <a:cubicBezTo>
                  <a:pt x="646966" y="3185083"/>
                  <a:pt x="641153" y="3176331"/>
                  <a:pt x="622865" y="3172086"/>
                </a:cubicBezTo>
                <a:cubicBezTo>
                  <a:pt x="576884" y="3161504"/>
                  <a:pt x="531556" y="3148181"/>
                  <a:pt x="485770" y="3136816"/>
                </a:cubicBezTo>
                <a:cubicBezTo>
                  <a:pt x="472054" y="3133419"/>
                  <a:pt x="467025" y="3127606"/>
                  <a:pt x="469115" y="3112715"/>
                </a:cubicBezTo>
                <a:cubicBezTo>
                  <a:pt x="480545" y="3031464"/>
                  <a:pt x="490865" y="2950148"/>
                  <a:pt x="501838" y="2868831"/>
                </a:cubicBezTo>
                <a:cubicBezTo>
                  <a:pt x="531425" y="2649702"/>
                  <a:pt x="561274" y="2430638"/>
                  <a:pt x="590730" y="2211508"/>
                </a:cubicBezTo>
                <a:cubicBezTo>
                  <a:pt x="593212" y="2193220"/>
                  <a:pt x="601507" y="2172973"/>
                  <a:pt x="577145" y="2160890"/>
                </a:cubicBezTo>
                <a:cubicBezTo>
                  <a:pt x="573422" y="2159061"/>
                  <a:pt x="570940" y="2149264"/>
                  <a:pt x="571985" y="2144039"/>
                </a:cubicBezTo>
                <a:cubicBezTo>
                  <a:pt x="582631" y="2090677"/>
                  <a:pt x="577406" y="2032874"/>
                  <a:pt x="615550" y="1986958"/>
                </a:cubicBezTo>
                <a:cubicBezTo>
                  <a:pt x="620252" y="1981275"/>
                  <a:pt x="621167" y="1972393"/>
                  <a:pt x="623518" y="1964881"/>
                </a:cubicBezTo>
                <a:cubicBezTo>
                  <a:pt x="636124" y="1923538"/>
                  <a:pt x="624041" y="1886439"/>
                  <a:pt x="605295" y="1849667"/>
                </a:cubicBezTo>
                <a:cubicBezTo>
                  <a:pt x="558008" y="1756790"/>
                  <a:pt x="510851" y="1663783"/>
                  <a:pt x="465131" y="1570122"/>
                </a:cubicBezTo>
                <a:cubicBezTo>
                  <a:pt x="410594" y="1458239"/>
                  <a:pt x="379047" y="1338387"/>
                  <a:pt x="347173" y="1218796"/>
                </a:cubicBezTo>
                <a:cubicBezTo>
                  <a:pt x="334176" y="1170007"/>
                  <a:pt x="325554" y="1121282"/>
                  <a:pt x="338748" y="1068900"/>
                </a:cubicBezTo>
                <a:cubicBezTo>
                  <a:pt x="359648" y="986147"/>
                  <a:pt x="374344" y="901826"/>
                  <a:pt x="389824" y="817767"/>
                </a:cubicBezTo>
                <a:cubicBezTo>
                  <a:pt x="398053" y="773222"/>
                  <a:pt x="401776" y="727829"/>
                  <a:pt x="408699" y="683023"/>
                </a:cubicBezTo>
                <a:cubicBezTo>
                  <a:pt x="412357" y="659445"/>
                  <a:pt x="428359" y="647362"/>
                  <a:pt x="451807" y="647100"/>
                </a:cubicBezTo>
                <a:cubicBezTo>
                  <a:pt x="490930" y="646643"/>
                  <a:pt x="530119" y="647884"/>
                  <a:pt x="569242" y="647231"/>
                </a:cubicBezTo>
                <a:cubicBezTo>
                  <a:pt x="593082" y="646839"/>
                  <a:pt x="617248" y="646055"/>
                  <a:pt x="640435" y="641549"/>
                </a:cubicBezTo>
                <a:cubicBezTo>
                  <a:pt x="647880" y="640112"/>
                  <a:pt x="658853" y="625155"/>
                  <a:pt x="657808" y="617774"/>
                </a:cubicBezTo>
                <a:cubicBezTo>
                  <a:pt x="653367" y="585313"/>
                  <a:pt x="651146" y="550305"/>
                  <a:pt x="636973" y="521828"/>
                </a:cubicBezTo>
                <a:cubicBezTo>
                  <a:pt x="610651" y="469054"/>
                  <a:pt x="600527" y="414190"/>
                  <a:pt x="598241" y="356844"/>
                </a:cubicBezTo>
                <a:cubicBezTo>
                  <a:pt x="596217" y="305245"/>
                  <a:pt x="589881" y="251818"/>
                  <a:pt x="615354" y="204531"/>
                </a:cubicBezTo>
                <a:cubicBezTo>
                  <a:pt x="655979" y="128962"/>
                  <a:pt x="705879" y="61297"/>
                  <a:pt x="793270" y="33146"/>
                </a:cubicBezTo>
                <a:cubicBezTo>
                  <a:pt x="803198" y="29946"/>
                  <a:pt x="812015" y="23022"/>
                  <a:pt x="821094" y="17340"/>
                </a:cubicBezTo>
                <a:cubicBezTo>
                  <a:pt x="846436" y="1469"/>
                  <a:pt x="873019" y="-4148"/>
                  <a:pt x="902867" y="3167"/>
                </a:cubicBezTo>
                <a:cubicBezTo>
                  <a:pt x="917236" y="6694"/>
                  <a:pt x="932781" y="5453"/>
                  <a:pt x="947738" y="6367"/>
                </a:cubicBezTo>
                <a:cubicBezTo>
                  <a:pt x="970664" y="7804"/>
                  <a:pt x="993654" y="8261"/>
                  <a:pt x="1016449" y="10874"/>
                </a:cubicBezTo>
                <a:cubicBezTo>
                  <a:pt x="1036762" y="13160"/>
                  <a:pt x="1056617" y="19430"/>
                  <a:pt x="1076930" y="21063"/>
                </a:cubicBezTo>
                <a:cubicBezTo>
                  <a:pt x="1155438" y="27464"/>
                  <a:pt x="1202921" y="77429"/>
                  <a:pt x="1205534" y="156851"/>
                </a:cubicBezTo>
                <a:cubicBezTo>
                  <a:pt x="1206056" y="172592"/>
                  <a:pt x="1206709" y="189443"/>
                  <a:pt x="1212457" y="203682"/>
                </a:cubicBezTo>
                <a:cubicBezTo>
                  <a:pt x="1235121" y="260048"/>
                  <a:pt x="1249294" y="317851"/>
                  <a:pt x="1248902" y="372846"/>
                </a:cubicBezTo>
                <a:cubicBezTo>
                  <a:pt x="1264121" y="372846"/>
                  <a:pt x="1279339" y="375589"/>
                  <a:pt x="1293251" y="372323"/>
                </a:cubicBezTo>
                <a:cubicBezTo>
                  <a:pt x="1331133" y="363440"/>
                  <a:pt x="1368558" y="352206"/>
                  <a:pt x="1405918" y="341299"/>
                </a:cubicBezTo>
                <a:cubicBezTo>
                  <a:pt x="1409380" y="340254"/>
                  <a:pt x="1411274" y="334441"/>
                  <a:pt x="1414278" y="331110"/>
                </a:cubicBezTo>
                <a:cubicBezTo>
                  <a:pt x="1435636" y="307205"/>
                  <a:pt x="1457320" y="283561"/>
                  <a:pt x="1478417" y="259460"/>
                </a:cubicBezTo>
                <a:cubicBezTo>
                  <a:pt x="1496444" y="238886"/>
                  <a:pt x="1515450" y="234445"/>
                  <a:pt x="1539290" y="250773"/>
                </a:cubicBezTo>
                <a:cubicBezTo>
                  <a:pt x="1548172" y="256848"/>
                  <a:pt x="1560386" y="261028"/>
                  <a:pt x="1571032" y="261093"/>
                </a:cubicBezTo>
                <a:cubicBezTo>
                  <a:pt x="1602710" y="261289"/>
                  <a:pt x="1634453" y="258219"/>
                  <a:pt x="1666130" y="258088"/>
                </a:cubicBezTo>
                <a:cubicBezTo>
                  <a:pt x="1674164" y="258088"/>
                  <a:pt x="1687161" y="262269"/>
                  <a:pt x="1689447" y="267951"/>
                </a:cubicBezTo>
                <a:cubicBezTo>
                  <a:pt x="1701792" y="298191"/>
                  <a:pt x="1723737" y="289439"/>
                  <a:pt x="1745160" y="284084"/>
                </a:cubicBezTo>
                <a:cubicBezTo>
                  <a:pt x="1767563" y="278467"/>
                  <a:pt x="1790096" y="272850"/>
                  <a:pt x="1812108" y="265926"/>
                </a:cubicBezTo>
                <a:cubicBezTo>
                  <a:pt x="1819096" y="263706"/>
                  <a:pt x="1827260" y="258415"/>
                  <a:pt x="1830526" y="252276"/>
                </a:cubicBezTo>
                <a:cubicBezTo>
                  <a:pt x="1840519" y="233400"/>
                  <a:pt x="1856521" y="231048"/>
                  <a:pt x="1875397" y="229873"/>
                </a:cubicBezTo>
                <a:cubicBezTo>
                  <a:pt x="1933200" y="226215"/>
                  <a:pt x="1990938" y="221708"/>
                  <a:pt x="2048611" y="216287"/>
                </a:cubicBezTo>
                <a:cubicBezTo>
                  <a:pt x="2222543" y="199959"/>
                  <a:pt x="2396409" y="182977"/>
                  <a:pt x="2570276" y="166322"/>
                </a:cubicBezTo>
                <a:cubicBezTo>
                  <a:pt x="2729969" y="150973"/>
                  <a:pt x="2889663" y="135624"/>
                  <a:pt x="3049356" y="120406"/>
                </a:cubicBezTo>
                <a:cubicBezTo>
                  <a:pt x="3209049" y="105188"/>
                  <a:pt x="3368808" y="90753"/>
                  <a:pt x="3528436" y="74555"/>
                </a:cubicBezTo>
                <a:cubicBezTo>
                  <a:pt x="3607205" y="66522"/>
                  <a:pt x="3686431" y="59141"/>
                  <a:pt x="3764090" y="44119"/>
                </a:cubicBezTo>
                <a:cubicBezTo>
                  <a:pt x="3835283" y="30338"/>
                  <a:pt x="3834434" y="26027"/>
                  <a:pt x="3869050" y="89447"/>
                </a:cubicBezTo>
                <a:cubicBezTo>
                  <a:pt x="3869377" y="90100"/>
                  <a:pt x="3870552" y="90296"/>
                  <a:pt x="3871402" y="90688"/>
                </a:cubicBezTo>
                <a:cubicBezTo>
                  <a:pt x="3871598" y="115703"/>
                  <a:pt x="3871598" y="140653"/>
                  <a:pt x="3871598" y="165669"/>
                </a:cubicBezTo>
                <a:close/>
                <a:moveTo>
                  <a:pt x="2098968" y="5990789"/>
                </a:moveTo>
                <a:cubicBezTo>
                  <a:pt x="2089367" y="5990201"/>
                  <a:pt x="2082378" y="5989417"/>
                  <a:pt x="2075324" y="5989417"/>
                </a:cubicBezTo>
                <a:cubicBezTo>
                  <a:pt x="1515450" y="5990332"/>
                  <a:pt x="955641" y="5991311"/>
                  <a:pt x="395767" y="5992291"/>
                </a:cubicBezTo>
                <a:cubicBezTo>
                  <a:pt x="387799" y="5992291"/>
                  <a:pt x="379373" y="5991834"/>
                  <a:pt x="371862" y="5994054"/>
                </a:cubicBezTo>
                <a:cubicBezTo>
                  <a:pt x="312687" y="6011494"/>
                  <a:pt x="256452" y="6068382"/>
                  <a:pt x="263636" y="6155250"/>
                </a:cubicBezTo>
                <a:cubicBezTo>
                  <a:pt x="268012" y="6208612"/>
                  <a:pt x="325816" y="6268048"/>
                  <a:pt x="384860" y="6275820"/>
                </a:cubicBezTo>
                <a:cubicBezTo>
                  <a:pt x="408634" y="6278955"/>
                  <a:pt x="432735" y="6280980"/>
                  <a:pt x="456705" y="6281437"/>
                </a:cubicBezTo>
                <a:cubicBezTo>
                  <a:pt x="558334" y="6283136"/>
                  <a:pt x="659964" y="6285226"/>
                  <a:pt x="761527" y="6285095"/>
                </a:cubicBezTo>
                <a:cubicBezTo>
                  <a:pt x="1199264" y="6284507"/>
                  <a:pt x="1636935" y="6283201"/>
                  <a:pt x="2074671" y="6282091"/>
                </a:cubicBezTo>
                <a:cubicBezTo>
                  <a:pt x="2082378" y="6282091"/>
                  <a:pt x="2090150" y="6281176"/>
                  <a:pt x="2098902" y="6280654"/>
                </a:cubicBezTo>
                <a:cubicBezTo>
                  <a:pt x="2098968" y="6183793"/>
                  <a:pt x="2098968" y="6088630"/>
                  <a:pt x="2098968" y="5990789"/>
                </a:cubicBezTo>
                <a:close/>
                <a:moveTo>
                  <a:pt x="1923142" y="6448250"/>
                </a:moveTo>
                <a:cubicBezTo>
                  <a:pt x="1907140" y="6448250"/>
                  <a:pt x="1894795" y="6448250"/>
                  <a:pt x="1882516" y="6448250"/>
                </a:cubicBezTo>
                <a:cubicBezTo>
                  <a:pt x="1502779" y="6448120"/>
                  <a:pt x="1123042" y="6447401"/>
                  <a:pt x="743239" y="6448054"/>
                </a:cubicBezTo>
                <a:cubicBezTo>
                  <a:pt x="581064" y="6448381"/>
                  <a:pt x="418823" y="6450536"/>
                  <a:pt x="256713" y="6453867"/>
                </a:cubicBezTo>
                <a:cubicBezTo>
                  <a:pt x="164293" y="6455761"/>
                  <a:pt x="100808" y="6537861"/>
                  <a:pt x="119880" y="6626297"/>
                </a:cubicBezTo>
                <a:cubicBezTo>
                  <a:pt x="131506" y="6680181"/>
                  <a:pt x="170564" y="6721983"/>
                  <a:pt x="224840" y="6727730"/>
                </a:cubicBezTo>
                <a:cubicBezTo>
                  <a:pt x="287607" y="6734392"/>
                  <a:pt x="351027" y="6736808"/>
                  <a:pt x="414186" y="6736874"/>
                </a:cubicBezTo>
                <a:cubicBezTo>
                  <a:pt x="908027" y="6737657"/>
                  <a:pt x="1401868" y="6737397"/>
                  <a:pt x="1895710" y="6737462"/>
                </a:cubicBezTo>
                <a:cubicBezTo>
                  <a:pt x="1905115" y="6737462"/>
                  <a:pt x="1914455" y="6737462"/>
                  <a:pt x="1923076" y="6737462"/>
                </a:cubicBezTo>
                <a:cubicBezTo>
                  <a:pt x="1923142" y="6639817"/>
                  <a:pt x="1923142" y="6546287"/>
                  <a:pt x="1923142" y="6448250"/>
                </a:cubicBezTo>
                <a:close/>
                <a:moveTo>
                  <a:pt x="1983362" y="5504916"/>
                </a:moveTo>
                <a:cubicBezTo>
                  <a:pt x="1970691" y="5504916"/>
                  <a:pt x="1960959" y="5504916"/>
                  <a:pt x="1951227" y="5504916"/>
                </a:cubicBezTo>
                <a:cubicBezTo>
                  <a:pt x="1750647" y="5504916"/>
                  <a:pt x="1550001" y="5504916"/>
                  <a:pt x="1349421" y="5504916"/>
                </a:cubicBezTo>
                <a:cubicBezTo>
                  <a:pt x="987449" y="5504916"/>
                  <a:pt x="625412" y="5505112"/>
                  <a:pt x="263440" y="5504459"/>
                </a:cubicBezTo>
                <a:cubicBezTo>
                  <a:pt x="242997" y="5504393"/>
                  <a:pt x="228628" y="5510533"/>
                  <a:pt x="214455" y="5524706"/>
                </a:cubicBezTo>
                <a:cubicBezTo>
                  <a:pt x="171609" y="5567422"/>
                  <a:pt x="161354" y="5618497"/>
                  <a:pt x="175723" y="5674733"/>
                </a:cubicBezTo>
                <a:cubicBezTo>
                  <a:pt x="190746" y="5733581"/>
                  <a:pt x="246720" y="5771529"/>
                  <a:pt x="313667" y="5771594"/>
                </a:cubicBezTo>
                <a:cubicBezTo>
                  <a:pt x="853098" y="5772313"/>
                  <a:pt x="1392463" y="5772966"/>
                  <a:pt x="1931894" y="5773619"/>
                </a:cubicBezTo>
                <a:cubicBezTo>
                  <a:pt x="1948614" y="5773619"/>
                  <a:pt x="1965335" y="5773619"/>
                  <a:pt x="1983362" y="5773619"/>
                </a:cubicBezTo>
                <a:cubicBezTo>
                  <a:pt x="1983362" y="5683485"/>
                  <a:pt x="1983362" y="5595637"/>
                  <a:pt x="1983362" y="5504916"/>
                </a:cubicBezTo>
                <a:close/>
                <a:moveTo>
                  <a:pt x="1692190" y="770871"/>
                </a:moveTo>
                <a:cubicBezTo>
                  <a:pt x="1795910" y="726327"/>
                  <a:pt x="1896167" y="683285"/>
                  <a:pt x="1996424" y="640177"/>
                </a:cubicBezTo>
                <a:cubicBezTo>
                  <a:pt x="2005438" y="636324"/>
                  <a:pt x="2014908" y="633058"/>
                  <a:pt x="2023007" y="627767"/>
                </a:cubicBezTo>
                <a:cubicBezTo>
                  <a:pt x="2028951" y="623848"/>
                  <a:pt x="2036593" y="617317"/>
                  <a:pt x="2037181" y="611308"/>
                </a:cubicBezTo>
                <a:cubicBezTo>
                  <a:pt x="2039205" y="590016"/>
                  <a:pt x="2053248" y="581198"/>
                  <a:pt x="2069838" y="572903"/>
                </a:cubicBezTo>
                <a:cubicBezTo>
                  <a:pt x="2133454" y="541030"/>
                  <a:pt x="2196743" y="508503"/>
                  <a:pt x="2260425" y="476695"/>
                </a:cubicBezTo>
                <a:cubicBezTo>
                  <a:pt x="2269830" y="471993"/>
                  <a:pt x="2280738" y="466376"/>
                  <a:pt x="2290469" y="467094"/>
                </a:cubicBezTo>
                <a:cubicBezTo>
                  <a:pt x="2320253" y="469315"/>
                  <a:pt x="2341610" y="453770"/>
                  <a:pt x="2362119" y="436592"/>
                </a:cubicBezTo>
                <a:cubicBezTo>
                  <a:pt x="2390792" y="412491"/>
                  <a:pt x="2418616" y="387411"/>
                  <a:pt x="2446505" y="362395"/>
                </a:cubicBezTo>
                <a:cubicBezTo>
                  <a:pt x="2454082" y="355603"/>
                  <a:pt x="2460548" y="347504"/>
                  <a:pt x="2472174" y="335029"/>
                </a:cubicBezTo>
                <a:cubicBezTo>
                  <a:pt x="2454212" y="335029"/>
                  <a:pt x="2443043" y="334114"/>
                  <a:pt x="2432005" y="335159"/>
                </a:cubicBezTo>
                <a:cubicBezTo>
                  <a:pt x="2330899" y="344695"/>
                  <a:pt x="2229662" y="353447"/>
                  <a:pt x="2128686" y="364681"/>
                </a:cubicBezTo>
                <a:cubicBezTo>
                  <a:pt x="2050047" y="373434"/>
                  <a:pt x="1971605" y="384798"/>
                  <a:pt x="1893359" y="396555"/>
                </a:cubicBezTo>
                <a:cubicBezTo>
                  <a:pt x="1876638" y="399102"/>
                  <a:pt x="1864555" y="397404"/>
                  <a:pt x="1852537" y="385321"/>
                </a:cubicBezTo>
                <a:cubicBezTo>
                  <a:pt x="1847704" y="380487"/>
                  <a:pt x="1838298" y="377679"/>
                  <a:pt x="1831245" y="378006"/>
                </a:cubicBezTo>
                <a:cubicBezTo>
                  <a:pt x="1801004" y="379573"/>
                  <a:pt x="1770633" y="381010"/>
                  <a:pt x="1740784" y="385647"/>
                </a:cubicBezTo>
                <a:cubicBezTo>
                  <a:pt x="1684941" y="394334"/>
                  <a:pt x="1677691" y="405307"/>
                  <a:pt x="1684745" y="461673"/>
                </a:cubicBezTo>
                <a:cubicBezTo>
                  <a:pt x="1685202" y="465200"/>
                  <a:pt x="1687684" y="470491"/>
                  <a:pt x="1686247" y="471927"/>
                </a:cubicBezTo>
                <a:cubicBezTo>
                  <a:pt x="1679324" y="478851"/>
                  <a:pt x="1672204" y="487276"/>
                  <a:pt x="1663517" y="490020"/>
                </a:cubicBezTo>
                <a:cubicBezTo>
                  <a:pt x="1657770" y="491848"/>
                  <a:pt x="1649214" y="485056"/>
                  <a:pt x="1638110" y="480549"/>
                </a:cubicBezTo>
                <a:cubicBezTo>
                  <a:pt x="1611135" y="520848"/>
                  <a:pt x="1584095" y="561147"/>
                  <a:pt x="1556075" y="602883"/>
                </a:cubicBezTo>
                <a:cubicBezTo>
                  <a:pt x="1592782" y="630053"/>
                  <a:pt x="1628182" y="657028"/>
                  <a:pt x="1664367" y="682762"/>
                </a:cubicBezTo>
                <a:cubicBezTo>
                  <a:pt x="1689121" y="700397"/>
                  <a:pt x="1708911" y="718750"/>
                  <a:pt x="1693366" y="752844"/>
                </a:cubicBezTo>
                <a:cubicBezTo>
                  <a:pt x="1691276" y="757482"/>
                  <a:pt x="1692517" y="763360"/>
                  <a:pt x="1692190" y="770871"/>
                </a:cubicBezTo>
                <a:close/>
                <a:moveTo>
                  <a:pt x="1157201" y="753497"/>
                </a:moveTo>
                <a:cubicBezTo>
                  <a:pt x="1192471" y="785109"/>
                  <a:pt x="1232117" y="797454"/>
                  <a:pt x="1274636" y="803985"/>
                </a:cubicBezTo>
                <a:cubicBezTo>
                  <a:pt x="1293251" y="806859"/>
                  <a:pt x="1300501" y="799413"/>
                  <a:pt x="1301676" y="781583"/>
                </a:cubicBezTo>
                <a:cubicBezTo>
                  <a:pt x="1303244" y="758527"/>
                  <a:pt x="1305073" y="735405"/>
                  <a:pt x="1308665" y="712545"/>
                </a:cubicBezTo>
                <a:cubicBezTo>
                  <a:pt x="1315000" y="672116"/>
                  <a:pt x="1308992" y="628159"/>
                  <a:pt x="1342367" y="594914"/>
                </a:cubicBezTo>
                <a:cubicBezTo>
                  <a:pt x="1347788" y="589493"/>
                  <a:pt x="1347984" y="578390"/>
                  <a:pt x="1349813" y="569768"/>
                </a:cubicBezTo>
                <a:cubicBezTo>
                  <a:pt x="1355561" y="542989"/>
                  <a:pt x="1361308" y="516211"/>
                  <a:pt x="1366207" y="489236"/>
                </a:cubicBezTo>
                <a:cubicBezTo>
                  <a:pt x="1367774" y="480353"/>
                  <a:pt x="1369930" y="465200"/>
                  <a:pt x="1366076" y="463045"/>
                </a:cubicBezTo>
                <a:cubicBezTo>
                  <a:pt x="1356148" y="457428"/>
                  <a:pt x="1342302" y="453901"/>
                  <a:pt x="1331329" y="456121"/>
                </a:cubicBezTo>
                <a:cubicBezTo>
                  <a:pt x="1320160" y="458407"/>
                  <a:pt x="1310167" y="468009"/>
                  <a:pt x="1300370" y="475324"/>
                </a:cubicBezTo>
                <a:cubicBezTo>
                  <a:pt x="1291226" y="482247"/>
                  <a:pt x="1284107" y="492436"/>
                  <a:pt x="1274179" y="497531"/>
                </a:cubicBezTo>
                <a:cubicBezTo>
                  <a:pt x="1254715" y="507589"/>
                  <a:pt x="1251058" y="522807"/>
                  <a:pt x="1249164" y="543185"/>
                </a:cubicBezTo>
                <a:cubicBezTo>
                  <a:pt x="1246290" y="574406"/>
                  <a:pt x="1242306" y="606802"/>
                  <a:pt x="1230680" y="635409"/>
                </a:cubicBezTo>
                <a:cubicBezTo>
                  <a:pt x="1222124" y="656571"/>
                  <a:pt x="1215004" y="675316"/>
                  <a:pt x="1217225" y="698437"/>
                </a:cubicBezTo>
                <a:cubicBezTo>
                  <a:pt x="1219315" y="720448"/>
                  <a:pt x="1206513" y="735209"/>
                  <a:pt x="1186201" y="743178"/>
                </a:cubicBezTo>
                <a:cubicBezTo>
                  <a:pt x="1177579" y="746705"/>
                  <a:pt x="1168631" y="749513"/>
                  <a:pt x="1157201" y="753497"/>
                </a:cubicBezTo>
                <a:close/>
              </a:path>
            </a:pathLst>
          </a:custGeom>
          <a:solidFill>
            <a:schemeClr val="accent1"/>
          </a:solidFill>
          <a:ln w="652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3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2356"/>
            <a:ext cx="12188825" cy="0"/>
          </a:xfrm>
          <a:custGeom>
            <a:avLst/>
            <a:gdLst/>
            <a:ahLst/>
            <a:cxnLst/>
            <a:rect l="l" t="t" r="r" b="b"/>
            <a:pathLst>
              <a:path w="12188825">
                <a:moveTo>
                  <a:pt x="0" y="0"/>
                </a:moveTo>
                <a:lnTo>
                  <a:pt x="12188824" y="1"/>
                </a:lnTo>
              </a:path>
            </a:pathLst>
          </a:custGeom>
          <a:ln w="508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68595"/>
            <a:ext cx="12192000" cy="1736089"/>
          </a:xfrm>
          <a:custGeom>
            <a:avLst/>
            <a:gdLst/>
            <a:ahLst/>
            <a:cxnLst/>
            <a:rect l="l" t="t" r="r" b="b"/>
            <a:pathLst>
              <a:path w="12192000" h="1736089">
                <a:moveTo>
                  <a:pt x="12192000" y="0"/>
                </a:moveTo>
                <a:lnTo>
                  <a:pt x="0" y="0"/>
                </a:lnTo>
                <a:lnTo>
                  <a:pt x="0" y="1735555"/>
                </a:lnTo>
                <a:lnTo>
                  <a:pt x="12192000" y="1735555"/>
                </a:lnTo>
                <a:lnTo>
                  <a:pt x="1219200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8600" y="762000"/>
            <a:ext cx="2743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490" dirty="0"/>
              <a:t>T</a:t>
            </a:r>
            <a:r>
              <a:rPr sz="5400" spc="-10" dirty="0"/>
              <a:t>enu</a:t>
            </a:r>
            <a:r>
              <a:rPr sz="5400" spc="-80" dirty="0"/>
              <a:t>r</a:t>
            </a:r>
            <a:r>
              <a:rPr sz="5400" dirty="0"/>
              <a:t>e</a:t>
            </a:r>
          </a:p>
        </p:txBody>
      </p:sp>
      <p:sp>
        <p:nvSpPr>
          <p:cNvPr id="5" name="object 5"/>
          <p:cNvSpPr/>
          <p:nvPr/>
        </p:nvSpPr>
        <p:spPr>
          <a:xfrm>
            <a:off x="4724400" y="1479732"/>
            <a:ext cx="2743200" cy="0"/>
          </a:xfrm>
          <a:custGeom>
            <a:avLst/>
            <a:gdLst/>
            <a:ahLst/>
            <a:cxnLst/>
            <a:rect l="l" t="t" r="r" b="b"/>
            <a:pathLst>
              <a:path w="2743200">
                <a:moveTo>
                  <a:pt x="0" y="0"/>
                </a:moveTo>
                <a:lnTo>
                  <a:pt x="2743200" y="1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201401"/>
            <a:ext cx="12188825" cy="0"/>
          </a:xfrm>
          <a:custGeom>
            <a:avLst/>
            <a:gdLst/>
            <a:ahLst/>
            <a:cxnLst/>
            <a:rect l="l" t="t" r="r" b="b"/>
            <a:pathLst>
              <a:path w="12188825">
                <a:moveTo>
                  <a:pt x="0" y="0"/>
                </a:moveTo>
                <a:lnTo>
                  <a:pt x="12188824" y="1"/>
                </a:lnTo>
              </a:path>
            </a:pathLst>
          </a:custGeom>
          <a:ln w="50800">
            <a:solidFill>
              <a:srgbClr val="4040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2362201"/>
            <a:ext cx="11887200" cy="4223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BCD15-7A83-4BA3-9D87-9FD3D43AA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8FC37-9A9E-496E-A751-AF665819D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465" y="427416"/>
            <a:ext cx="4367893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0800" y="76200"/>
            <a:ext cx="6324600" cy="822533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855344">
              <a:lnSpc>
                <a:spcPts val="5400"/>
              </a:lnSpc>
              <a:spcBef>
                <a:spcPts val="780"/>
              </a:spcBef>
            </a:pPr>
            <a:r>
              <a:rPr sz="6000" spc="-35" dirty="0">
                <a:latin typeface="Calibri Light"/>
                <a:cs typeface="Calibri Light"/>
              </a:rPr>
              <a:t>Data </a:t>
            </a:r>
            <a:r>
              <a:rPr sz="6000" spc="-30" dirty="0">
                <a:latin typeface="Calibri Light"/>
                <a:cs typeface="Calibri Light"/>
              </a:rPr>
              <a:t> </a:t>
            </a:r>
            <a:r>
              <a:rPr sz="6000" spc="5" dirty="0">
                <a:latin typeface="Calibri Light"/>
                <a:cs typeface="Calibri Light"/>
              </a:rPr>
              <a:t>E</a:t>
            </a:r>
            <a:r>
              <a:rPr sz="6000" spc="-5" dirty="0">
                <a:latin typeface="Calibri Light"/>
                <a:cs typeface="Calibri Light"/>
              </a:rPr>
              <a:t>x</a:t>
            </a:r>
            <a:r>
              <a:rPr sz="6000" dirty="0">
                <a:latin typeface="Calibri Light"/>
                <a:cs typeface="Calibri Light"/>
              </a:rPr>
              <a:t>p</a:t>
            </a:r>
            <a:r>
              <a:rPr sz="6000" spc="-5" dirty="0">
                <a:latin typeface="Calibri Light"/>
                <a:cs typeface="Calibri Light"/>
              </a:rPr>
              <a:t>l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spc="-100" dirty="0">
                <a:latin typeface="Calibri Light"/>
                <a:cs typeface="Calibri Light"/>
              </a:rPr>
              <a:t>r</a:t>
            </a:r>
            <a:r>
              <a:rPr sz="6000" spc="-55" dirty="0">
                <a:latin typeface="Calibri Light"/>
                <a:cs typeface="Calibri Light"/>
              </a:rPr>
              <a:t>a</a:t>
            </a:r>
            <a:r>
              <a:rPr sz="6000" spc="-10" dirty="0">
                <a:latin typeface="Calibri Light"/>
                <a:cs typeface="Calibri Light"/>
              </a:rPr>
              <a:t>t</a:t>
            </a:r>
            <a:r>
              <a:rPr sz="6000" spc="-5" dirty="0">
                <a:latin typeface="Calibri Light"/>
                <a:cs typeface="Calibri Light"/>
              </a:rPr>
              <a:t>i</a:t>
            </a:r>
            <a:r>
              <a:rPr sz="6000" spc="5" dirty="0">
                <a:latin typeface="Calibri Light"/>
                <a:cs typeface="Calibri Light"/>
              </a:rPr>
              <a:t>o</a:t>
            </a:r>
            <a:r>
              <a:rPr sz="6000" dirty="0">
                <a:latin typeface="Calibri Light"/>
                <a:cs typeface="Calibri Light"/>
              </a:rPr>
              <a:t>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314A1F-E302-45DB-8F37-5495E6BB1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052637"/>
            <a:ext cx="3886200" cy="2914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824E3D-3205-4285-9498-A6B380692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177490"/>
            <a:ext cx="3630561" cy="5571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CB261-3AC1-44B3-A9F6-105E3F0E4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962" y="1929594"/>
            <a:ext cx="4065638" cy="3037693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54BBDE33-23BC-4DA3-91D7-2FCC99537017}"/>
              </a:ext>
            </a:extLst>
          </p:cNvPr>
          <p:cNvSpPr txBox="1"/>
          <p:nvPr/>
        </p:nvSpPr>
        <p:spPr>
          <a:xfrm>
            <a:off x="152399" y="5029200"/>
            <a:ext cx="38861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libri"/>
                <a:cs typeface="Calibri"/>
              </a:rPr>
              <a:t>Distrubution</a:t>
            </a:r>
            <a:r>
              <a:rPr lang="en-US" sz="2400" dirty="0">
                <a:latin typeface="Calibri"/>
                <a:cs typeface="Calibri"/>
              </a:rPr>
              <a:t> of Partner Churn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8" name="Round Same Side Corner Rectangle 8">
            <a:extLst>
              <a:ext uri="{FF2B5EF4-FFF2-40B4-BE49-F238E27FC236}">
                <a16:creationId xmlns:a16="http://schemas.microsoft.com/office/drawing/2014/main" id="{6ACE4FE0-21A8-4905-8776-27B19645A95D}"/>
              </a:ext>
            </a:extLst>
          </p:cNvPr>
          <p:cNvSpPr/>
          <p:nvPr/>
        </p:nvSpPr>
        <p:spPr>
          <a:xfrm>
            <a:off x="1295399" y="563880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ound Same Side Corner Rectangle 20">
            <a:extLst>
              <a:ext uri="{FF2B5EF4-FFF2-40B4-BE49-F238E27FC236}">
                <a16:creationId xmlns:a16="http://schemas.microsoft.com/office/drawing/2014/main" id="{3099A9DA-BD3A-4B02-98C4-582A2B4D17A0}"/>
              </a:ext>
            </a:extLst>
          </p:cNvPr>
          <p:cNvSpPr/>
          <p:nvPr/>
        </p:nvSpPr>
        <p:spPr>
          <a:xfrm rot="10800000">
            <a:off x="1581535" y="5628332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6CB4BB4D-436E-4914-A9CF-D76863180C97}"/>
              </a:ext>
            </a:extLst>
          </p:cNvPr>
          <p:cNvSpPr txBox="1"/>
          <p:nvPr/>
        </p:nvSpPr>
        <p:spPr>
          <a:xfrm>
            <a:off x="8063681" y="5055055"/>
            <a:ext cx="406563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latin typeface="Calibri"/>
                <a:cs typeface="Calibri"/>
              </a:rPr>
              <a:t>Distrubution</a:t>
            </a:r>
            <a:r>
              <a:rPr lang="en-US" sz="2400" dirty="0">
                <a:latin typeface="Calibri"/>
                <a:cs typeface="Calibri"/>
              </a:rPr>
              <a:t> of Internet Service for Churned by Gender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1" name="Block Arc 14">
            <a:extLst>
              <a:ext uri="{FF2B5EF4-FFF2-40B4-BE49-F238E27FC236}">
                <a16:creationId xmlns:a16="http://schemas.microsoft.com/office/drawing/2014/main" id="{9221F0D6-8967-45E4-9699-7E9F81721D84}"/>
              </a:ext>
            </a:extLst>
          </p:cNvPr>
          <p:cNvSpPr/>
          <p:nvPr/>
        </p:nvSpPr>
        <p:spPr>
          <a:xfrm rot="16200000">
            <a:off x="9812800" y="5894124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id="{9087E211-9838-459B-8F30-1B43B350B008}"/>
              </a:ext>
            </a:extLst>
          </p:cNvPr>
          <p:cNvSpPr/>
          <p:nvPr/>
        </p:nvSpPr>
        <p:spPr>
          <a:xfrm>
            <a:off x="8856297" y="585863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ound Same Side Corner Rectangle 20">
            <a:extLst>
              <a:ext uri="{FF2B5EF4-FFF2-40B4-BE49-F238E27FC236}">
                <a16:creationId xmlns:a16="http://schemas.microsoft.com/office/drawing/2014/main" id="{8B7EFC91-80AB-45B4-8E03-09F0A8B052A0}"/>
              </a:ext>
            </a:extLst>
          </p:cNvPr>
          <p:cNvSpPr/>
          <p:nvPr/>
        </p:nvSpPr>
        <p:spPr>
          <a:xfrm rot="10800000">
            <a:off x="9237678" y="5852516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A935FF-D6C2-428A-8DEC-169ED20E4A6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64" y="-57892"/>
            <a:ext cx="2091781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581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2432</TotalTime>
  <Words>424</Words>
  <Application>Microsoft Office PowerPoint</Application>
  <PresentationFormat>Widescreen</PresentationFormat>
  <Paragraphs>94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Arial MT</vt:lpstr>
      <vt:lpstr>Calibri</vt:lpstr>
      <vt:lpstr>Calibri Light</vt:lpstr>
      <vt:lpstr>Century Gothic</vt:lpstr>
      <vt:lpstr>Times New Roman</vt:lpstr>
      <vt:lpstr>Wingdings 3</vt:lpstr>
      <vt:lpstr>Ion</vt:lpstr>
      <vt:lpstr>Customer Churn</vt:lpstr>
      <vt:lpstr>OUTLINE</vt:lpstr>
      <vt:lpstr>ABSTRACT</vt:lpstr>
      <vt:lpstr>DESIGN</vt:lpstr>
      <vt:lpstr>PowerPoint Presentation</vt:lpstr>
      <vt:lpstr>PowerPoint Presentation</vt:lpstr>
      <vt:lpstr>PowerPoint Presentation</vt:lpstr>
      <vt:lpstr>Tenure</vt:lpstr>
      <vt:lpstr>PowerPoint Presentation</vt:lpstr>
      <vt:lpstr>PowerPoint Presentation</vt:lpstr>
      <vt:lpstr>PowerPoint Presentation</vt:lpstr>
      <vt:lpstr>Modelling</vt:lpstr>
      <vt:lpstr>Modelling</vt:lpstr>
      <vt:lpstr>Focus on Imbalance tecniques. </vt:lpstr>
      <vt:lpstr>ADASYN</vt:lpstr>
      <vt:lpstr>PowerPoint Presentation</vt:lpstr>
      <vt:lpstr>Questions??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</dc:title>
  <dc:creator>Mert Yigitcan</dc:creator>
  <cp:lastModifiedBy>Mert Yigitcan</cp:lastModifiedBy>
  <cp:revision>49</cp:revision>
  <dcterms:created xsi:type="dcterms:W3CDTF">2022-01-18T21:42:24Z</dcterms:created>
  <dcterms:modified xsi:type="dcterms:W3CDTF">2022-01-24T17:28:15Z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2021-07-09T00:00:00Z</vt:filetime>
  </property>
  <property fmtid="{D5CDD505-2E9C-101B-9397-08002B2CF9AE}" pid="3" name="LastSaved">
    <vt:filetime>2022-01-18T00:00:00Z</vt:filetime>
  </property>
</Properties>
</file>